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33" r:id="rId4"/>
    <p:sldId id="258" r:id="rId5"/>
    <p:sldId id="274" r:id="rId6"/>
    <p:sldId id="280" r:id="rId7"/>
    <p:sldId id="287" r:id="rId8"/>
    <p:sldId id="283" r:id="rId9"/>
    <p:sldId id="297" r:id="rId10"/>
    <p:sldId id="325" r:id="rId11"/>
    <p:sldId id="326" r:id="rId12"/>
    <p:sldId id="290" r:id="rId13"/>
    <p:sldId id="298" r:id="rId14"/>
    <p:sldId id="327" r:id="rId15"/>
    <p:sldId id="316" r:id="rId16"/>
    <p:sldId id="289" r:id="rId17"/>
    <p:sldId id="301" r:id="rId18"/>
    <p:sldId id="302" r:id="rId19"/>
    <p:sldId id="304" r:id="rId20"/>
    <p:sldId id="328" r:id="rId21"/>
    <p:sldId id="329" r:id="rId22"/>
    <p:sldId id="319" r:id="rId23"/>
    <p:sldId id="292" r:id="rId24"/>
    <p:sldId id="305" r:id="rId25"/>
    <p:sldId id="330" r:id="rId26"/>
    <p:sldId id="320" r:id="rId27"/>
    <p:sldId id="293" r:id="rId28"/>
    <p:sldId id="310" r:id="rId29"/>
    <p:sldId id="311" r:id="rId30"/>
    <p:sldId id="312" r:id="rId31"/>
    <p:sldId id="331" r:id="rId32"/>
    <p:sldId id="322" r:id="rId33"/>
    <p:sldId id="313" r:id="rId34"/>
    <p:sldId id="314" r:id="rId35"/>
    <p:sldId id="296" r:id="rId36"/>
    <p:sldId id="315" r:id="rId37"/>
    <p:sldId id="332" r:id="rId38"/>
    <p:sldId id="324" r:id="rId39"/>
    <p:sldId id="285" r:id="rId40"/>
    <p:sldId id="334" r:id="rId41"/>
    <p:sldId id="265" r:id="rId42"/>
  </p:sldIdLst>
  <p:sldSz cx="18288000" cy="10287000"/>
  <p:notesSz cx="6858000" cy="9144000"/>
  <p:embeddedFontLst>
    <p:embeddedFont>
      <p:font typeface="Raleway Bold" panose="020B0600000101010101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Source Han Sans KR Bold" panose="020B0600000101010101" charset="-127"/>
      <p:regular r:id="rId49"/>
    </p:embeddedFont>
    <p:embeddedFont>
      <p:font typeface="Source Han Sans KR" panose="020B0600000101010101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Raleway" panose="020B0600000101010101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BF8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CDB0-02D6-4EE3-8696-DFC8C0BCF05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B139D-1C39-4F88-AD3A-B4C3BA12AE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87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B139D-1C39-4F88-AD3A-B4C3BA12AED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65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C349-6FA0-A664-A8FF-D6F2435E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4BA761-6A2B-E456-F958-B98776469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4D060D-28EF-616A-5CD6-5A2F9A85C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52402-9032-D0D3-ECF4-1E973C5E0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406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8BF3B-4446-483C-8B5C-AF77B1DCD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F6A14D-C493-FE4D-5C4C-4B2FB5C4C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C373E0-5430-79C3-5421-AF63B0B93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A95CC3-EEC6-7DF7-2D35-7D5F6CD56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092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0E3E2-4B89-96F9-1A19-3138447A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405441-3DD2-751A-5D27-413EDC4DA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EB2F74-5793-7B92-AA21-F244BB21D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1F4520-E862-8BAD-2B19-8FEE739C1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373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A12C4-2A63-AACE-D286-F185725E7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A6ABF4-7AB3-DDB4-8A9E-5BDAA1778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CF933F-6F66-6660-4586-CFAD85A7D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A07DB7-CD23-A487-D29E-E7F5DEB38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979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C6746-A182-BDF9-8C64-5DB99E658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07C249-21EE-6308-3AE8-817165803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E55000-8602-508F-51EC-4286B2D7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F90994-0272-E4C3-A5C1-5B611EDA60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852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3379C-64F3-A331-41FF-F52FD4C8A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74F038-4103-A9DF-01AF-1F0971CEB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3D3FAA-E5F6-9F5B-8AD0-7012990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471AB-8DA0-2902-BEB1-3A5AE58AD4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342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206B1-2614-0317-CB5C-2B471254B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DADD13-B99C-1396-DC96-8BB5C6F9F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6B3B3C-F978-67D1-5CBA-85D9C3A47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BD6F11-6EED-500C-8FF5-DC44094DE1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604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E7A6C-C3B9-8ACF-09AF-558CFD2A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D7709B-55C1-80D4-3BD0-28DEBFDAC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AF427D-6BDD-376E-2E95-EA5E91206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4D5214-45F0-7B5C-B6BF-B6FA6EBAF9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433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9A4C-87C9-CEA5-004F-2C1723FA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FD3B8F-974D-B0FD-5C0B-BAD535041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2854D8-7612-1372-8248-D6B77A6DA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632B9B-C635-6629-AE83-9C11C513D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795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C505A-653A-8C3E-3E00-95000275A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28D251-F6BA-DF8E-1EEE-1061783FC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9A771D-2931-BEB8-FDC1-2E466B8FB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DDC81F-12C6-9B21-216B-7A2DBC9D4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5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B139D-1C39-4F88-AD3A-B4C3BA12AED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5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4BF86-7C7B-2F31-91CC-0C9EED141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F1A60C-10FD-40C2-F733-9D50C6C26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11899A-4DF0-F084-1454-FBE8D2F82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5F75BB-34D5-9B7E-9563-FF357B957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100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E56BC-AD98-7A78-1C23-63F279F02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4445B2-ACCB-174D-F795-CDE26E24B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31B04F-B324-2638-30E5-5746D359C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D3F0CD-1214-B882-466B-C32E3C5F6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495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73F16-9658-EE72-81A8-D900A10EF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0A24AC-325B-ADBA-BC63-9F128F852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0DE2A6-99A6-26B4-F7E0-2364E238E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86E77F-1CE9-A573-1CB7-8A0D62D2E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350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07B6D-8932-2125-3774-20B921CEA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64BE77-596C-9BC8-63C5-31E4E65C2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760FDF-8F2C-8AD1-B2C8-85643C852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2C3B52-BAB3-4F66-A98F-DEF15E5FA9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810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09063-CC27-06F3-787B-C9D32ACB5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AF1856-8F1D-5A56-3A35-53BF4641C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71D8D6-5A06-47D1-7315-25B4567F2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31B085-C567-8919-57FD-7A58978C5E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408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F3055-D203-4AC9-6994-1DAD2B27D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F3396E-946B-26DA-F8CE-4AFADE4A6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736164-4D3E-19DA-620D-2C7097097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BA71B9-BC9D-D7BF-FBD1-715E1FB49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107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C2892-A738-6F4C-E074-218F95DCF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297052-5FF2-92C4-04BE-DB3898A68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AAD33B-8F24-1111-4F59-74E4B38C6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05FB7-B5EF-3BD8-0CC8-8512E098F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108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2680A-00FB-8529-6D70-4916362E3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56EB7B-49FA-D7BE-2FBE-A01CD44A6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71FBE-78EC-7E6D-E562-ED996238F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B18878-0859-124D-D9C1-1A3127698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64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E0ABA-2466-6AB2-246E-B82648344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CC2E7F-90DC-A57B-289A-75C301FB0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84A0AC-F08F-7B7D-5374-46C210D9E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A7E3C0-0057-7764-2A1E-8D552FA86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692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9D939-42FC-6773-B66F-E2F653BC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2903F7-DF7F-805A-9FC9-7D153FB09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FBE692-B7AE-E4FE-CF53-8A9B5F552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DF6ABC-DFC8-0F2F-FFB6-D0EB283CE7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699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430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F30C0-8FC5-2087-0D61-36B040006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01EB88-BAC4-06C3-0043-88215C37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37673B-D9A5-9EAE-DD67-2E227CF54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9E68C9-F613-0E3F-0E82-403B4278B7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266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2982B-78FE-2F10-33E5-D22F4FF48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111866-C29B-4090-1F51-04B9A1AD3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161ABE-9476-27A7-1FBF-E7F8301FA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1553C7-CC02-6641-2C7E-93ABD41E6A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524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73E1F-0F88-A2A9-26D3-68A3D9325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E4C707-0A5F-C8BF-2830-D5250ECBB7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F35E7C-4719-744A-5850-10A63485B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E5CF53-0439-0DE2-C19C-62EFACCC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089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4B490-8217-4ABD-95BF-BB821E6E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FA9160-BBEB-9316-DCDC-692F157ED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170006-7952-5DA0-57BE-F6F712716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24452-00B1-7B6E-090A-250F135E1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270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862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7B1D4-82C7-9BDC-3751-9ED1EC0B6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45CCEF-A871-CED2-2749-ED4D12093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86898E-BBE4-D40C-33E5-ABFBBDC78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49FF1C-6425-8FCC-CF90-2CD56E250F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138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90E3E-4612-3E0D-0492-8BC56BEFA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4C1B35-7616-D609-347A-5B5A1A9A5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8540A3-E214-37F0-ED68-5EC506B3E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D8C113-0FE9-4A03-3B0B-9F9EE3FFDC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46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4D8EA-928C-2BF6-42BE-66999EBB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01AFA4-9D82-6072-649F-3DFC3CD15C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24A98E-DE4E-FAB3-2032-0242EA414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C2DF3C-32AD-81BF-A0F8-350873A44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25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61F03-A0F2-3A31-54FC-60EDF10C3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30C475-06D0-2419-41FE-96171CA46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6B7128-0788-1AEA-7019-0F7AC116D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51EA6C-7108-41AE-EF8F-F3432A53FA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696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FF089-7EE4-7811-EBF8-CDA342957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82E488-C916-C7B6-C90B-549F2F3238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E2B57-49D2-7CCA-4A6A-7E5ABA85C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549C2-48A4-DDF5-36E6-9A1DE549D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762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6B42D-82AC-FB7B-D697-1653C56F4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23C115-7E84-4756-C1D5-A55876CED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3AEB1C-68CB-144C-4FF3-650758FEF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DC2C4A-D8A6-6DDD-C800-D0F527FD77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18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2D42-C327-341B-C3F9-A003D9D65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74B110-A23B-B771-30FE-0771B107C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1E8990-3C0B-315A-C2DB-893D5B1BB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75B0D-35D9-AF6A-D392-F7094BA64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8B139D-1C39-4F88-AD3A-B4C3BA12AED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78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6"/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/>
          </a:p>
        </p:txBody>
      </p:sp>
      <p:sp>
        <p:nvSpPr>
          <p:cNvPr id="2" name="TextBox 2"/>
          <p:cNvSpPr txBox="1"/>
          <p:nvPr/>
        </p:nvSpPr>
        <p:spPr>
          <a:xfrm>
            <a:off x="3842478" y="3764691"/>
            <a:ext cx="11321322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RV32I Core – Single Cycle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19700" y="2975960"/>
            <a:ext cx="784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altLang="ko-KR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System Verilog Project</a:t>
            </a: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34400" y="8418191"/>
            <a:ext cx="14478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2025.04.15</a:t>
            </a:r>
            <a:endParaRPr lang="en-US" sz="2000" dirty="0">
              <a:solidFill>
                <a:srgbClr val="090807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69689" y="6211983"/>
            <a:ext cx="80771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4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12</a:t>
            </a:r>
            <a:r>
              <a:rPr lang="ko-KR" altLang="en-US" sz="24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조</a:t>
            </a:r>
            <a:endParaRPr lang="en-US" sz="2400" dirty="0">
              <a:solidFill>
                <a:srgbClr val="090807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33400" y="9115456"/>
            <a:ext cx="1729740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5"/>
          <p:cNvSpPr txBox="1"/>
          <p:nvPr/>
        </p:nvSpPr>
        <p:spPr>
          <a:xfrm>
            <a:off x="6209604" y="7175297"/>
            <a:ext cx="612788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                      </a:t>
            </a:r>
            <a:r>
              <a:rPr lang="en-US" altLang="ko-KR" sz="36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 </a:t>
            </a:r>
            <a:r>
              <a:rPr lang="ko-KR" altLang="en-US" sz="3600" dirty="0" err="1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임희주</a:t>
            </a:r>
            <a:endParaRPr lang="en-US" sz="3600" dirty="0">
              <a:solidFill>
                <a:srgbClr val="090807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3868400" y="571500"/>
            <a:ext cx="3701322" cy="618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24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Raleway"/>
                <a:sym typeface="Raleway"/>
              </a:rPr>
              <a:t>Harman </a:t>
            </a:r>
            <a:r>
              <a:rPr lang="ko-KR" altLang="en-US" sz="2400" dirty="0" err="1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Raleway"/>
                <a:sym typeface="Raleway"/>
              </a:rPr>
              <a:t>세미콘</a:t>
            </a:r>
            <a:r>
              <a:rPr lang="ko-KR" altLang="en-US" sz="24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Raleway"/>
                <a:sym typeface="Raleway"/>
              </a:rPr>
              <a:t> 아카데미</a:t>
            </a:r>
            <a:endParaRPr lang="en-US" sz="2400" dirty="0">
              <a:solidFill>
                <a:srgbClr val="090807"/>
              </a:solidFill>
              <a:latin typeface="Source Han Sans KR Bold" panose="020B0600000101010101" charset="-127"/>
              <a:ea typeface="Source Han Sans KR Bold" panose="020B0600000101010101" charset="-127"/>
              <a:cs typeface="Raleway"/>
              <a:sym typeface="Raleway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773" y="9405936"/>
            <a:ext cx="1428949" cy="2476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90C123-ECFC-C8C2-EFBE-0253313A8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E6876E99-4520-02A9-B7F2-31685FFA769B}"/>
              </a:ext>
            </a:extLst>
          </p:cNvPr>
          <p:cNvSpPr txBox="1"/>
          <p:nvPr/>
        </p:nvSpPr>
        <p:spPr>
          <a:xfrm>
            <a:off x="495299" y="1905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85F836C-6E80-DA7B-35BA-7CE1034B5D63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472B423-474A-1976-60A6-044623A2CD54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40F1EAB-7AFB-7BFA-5620-64A35A5FE174}"/>
              </a:ext>
            </a:extLst>
          </p:cNvPr>
          <p:cNvSpPr txBox="1"/>
          <p:nvPr/>
        </p:nvSpPr>
        <p:spPr>
          <a:xfrm>
            <a:off x="1629628" y="7873782"/>
            <a:ext cx="15362972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ADD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 + 12 = 23                   5. SLL  : 32’d12 &lt;&lt; 11 = 24576                        9.  SLTU : 32’d11 &lt; 32’d12 = 1     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SUB  : 12 – 11 = 1                      6. SRL  : 32’d12 &gt;&gt; 11 = 0                                  10. XOR : 11 XOR 12 = 7 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OR     : 11 ^ 12 = 15                 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7. SRA  : 32’d12 &gt;&gt; 11 (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Arith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0) = 0            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AND  : 11 &amp; 12 = 8                   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8. SLT   : 32’d11 &lt; 32’d12 = </a:t>
            </a:r>
            <a:r>
              <a:rPr kumimoji="0" lang="en-US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                              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                                                </a:t>
            </a:r>
            <a:r>
              <a:rPr kumimoji="0" lang="en-US" altLang="ko-KR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※Signed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D462CEB-D796-7C03-ECCB-51D714ABE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99" y="1457905"/>
            <a:ext cx="13639800" cy="61149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14E2E6-B20D-DCC3-8656-28228FE94D17}"/>
              </a:ext>
            </a:extLst>
          </p:cNvPr>
          <p:cNvSpPr/>
          <p:nvPr/>
        </p:nvSpPr>
        <p:spPr>
          <a:xfrm>
            <a:off x="7497096" y="3162300"/>
            <a:ext cx="457200" cy="30480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14E2E6-B20D-DCC3-8656-28228FE94D17}"/>
              </a:ext>
            </a:extLst>
          </p:cNvPr>
          <p:cNvSpPr/>
          <p:nvPr/>
        </p:nvSpPr>
        <p:spPr>
          <a:xfrm>
            <a:off x="5115232" y="3151323"/>
            <a:ext cx="152400" cy="30480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14E2E6-B20D-DCC3-8656-28228FE94D17}"/>
              </a:ext>
            </a:extLst>
          </p:cNvPr>
          <p:cNvSpPr/>
          <p:nvPr/>
        </p:nvSpPr>
        <p:spPr>
          <a:xfrm>
            <a:off x="5163162" y="6913510"/>
            <a:ext cx="3523638" cy="446223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63162" y="6951955"/>
            <a:ext cx="405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Func7[5] &amp; [2:0]Func3 = ALU Control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194AD7-7D7D-449F-64D0-5E5B9B326127}"/>
              </a:ext>
            </a:extLst>
          </p:cNvPr>
          <p:cNvCxnSpPr>
            <a:cxnSpLocks/>
          </p:cNvCxnSpPr>
          <p:nvPr/>
        </p:nvCxnSpPr>
        <p:spPr>
          <a:xfrm>
            <a:off x="5163162" y="6210300"/>
            <a:ext cx="551838" cy="70321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9194AD7-7D7D-449F-64D0-5E5B9B326127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924981" y="6210300"/>
            <a:ext cx="847419" cy="70321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72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E16CB-D5CA-E7B3-CCA8-AB8285FE9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91B67389-6A7B-A7A4-88A0-957E73EF9285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647AA84-ABF9-0D01-238A-4E716CAA696B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69FD32E-63DF-7470-0E74-E5D95B5B3C79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9FE77071-2FE0-52E5-F4E7-189E15771301}"/>
              </a:ext>
            </a:extLst>
          </p:cNvPr>
          <p:cNvSpPr txBox="1"/>
          <p:nvPr/>
        </p:nvSpPr>
        <p:spPr>
          <a:xfrm>
            <a:off x="1629628" y="7887637"/>
            <a:ext cx="15362972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ADD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 + 12 = 23                   5. SLL  : 32’d12 &lt;&lt; 11 = 24576                        9.  SLTU : 32’d11 &lt; 32’d12 = 1     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SUB  : 12 – 11 = 1                      6. SRL  : 32’d12 &gt;&gt; 11 = 0                                  10. XOR : 11 XOR 12 = 7 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OR     : 11 ^ 12 = 15                 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7. SRA  : 32’d12 &gt;&gt; 11 (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Arith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0) = 0            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AND  : 11 &amp; 12 = 8                   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8. SLT   : 32’d11 &lt; 32’d12 = 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C06F7-5A08-B402-70B8-AEA67489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28" y="1573417"/>
            <a:ext cx="14610806" cy="59748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314E2E6-B20D-DCC3-8656-28228FE94D17}"/>
              </a:ext>
            </a:extLst>
          </p:cNvPr>
          <p:cNvSpPr/>
          <p:nvPr/>
        </p:nvSpPr>
        <p:spPr>
          <a:xfrm>
            <a:off x="4572000" y="1817293"/>
            <a:ext cx="6553200" cy="37681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14E2E6-B20D-DCC3-8656-28228FE94D17}"/>
              </a:ext>
            </a:extLst>
          </p:cNvPr>
          <p:cNvSpPr/>
          <p:nvPr/>
        </p:nvSpPr>
        <p:spPr>
          <a:xfrm>
            <a:off x="1828800" y="4372440"/>
            <a:ext cx="13487400" cy="317584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93233" y="9310849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※Signed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572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1D094-31EA-EF2F-38C4-26064A31C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">
            <a:extLst>
              <a:ext uri="{FF2B5EF4-FFF2-40B4-BE49-F238E27FC236}">
                <a16:creationId xmlns:a16="http://schemas.microsoft.com/office/drawing/2014/main" id="{EE1C3EE0-BF39-14CB-AF66-A03236A08E02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35C5223-98A0-4DB2-5FB2-7F1358F0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874" y="1437988"/>
            <a:ext cx="13063855" cy="8362937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5764A4EB-73E8-3AB5-7EA9-305E2667E8B5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3B66BB3-D332-D5D9-6843-7ED16DA99EE3}"/>
              </a:ext>
            </a:extLst>
          </p:cNvPr>
          <p:cNvSpPr txBox="1"/>
          <p:nvPr/>
        </p:nvSpPr>
        <p:spPr>
          <a:xfrm>
            <a:off x="3948484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E789F36-72DB-7DBD-26C1-C936A8D244C5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DFDAED5-246A-5573-1FC9-38A1F7C4415C}"/>
              </a:ext>
            </a:extLst>
          </p:cNvPr>
          <p:cNvCxnSpPr>
            <a:cxnSpLocks/>
          </p:cNvCxnSpPr>
          <p:nvPr/>
        </p:nvCxnSpPr>
        <p:spPr>
          <a:xfrm>
            <a:off x="5853545" y="5185065"/>
            <a:ext cx="3636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3BAD18C-0934-5CF6-021B-BA0BF603095A}"/>
              </a:ext>
            </a:extLst>
          </p:cNvPr>
          <p:cNvCxnSpPr>
            <a:cxnSpLocks/>
          </p:cNvCxnSpPr>
          <p:nvPr/>
        </p:nvCxnSpPr>
        <p:spPr>
          <a:xfrm>
            <a:off x="5860067" y="5185065"/>
            <a:ext cx="0" cy="7550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FF6AC54-0B69-35A9-1DDC-E852CEF6B4C0}"/>
              </a:ext>
            </a:extLst>
          </p:cNvPr>
          <p:cNvCxnSpPr>
            <a:cxnSpLocks/>
          </p:cNvCxnSpPr>
          <p:nvPr/>
        </p:nvCxnSpPr>
        <p:spPr>
          <a:xfrm>
            <a:off x="5853545" y="5926688"/>
            <a:ext cx="47382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22F73ED-222D-8F37-A955-6A7E0C2CE60C}"/>
              </a:ext>
            </a:extLst>
          </p:cNvPr>
          <p:cNvCxnSpPr>
            <a:cxnSpLocks/>
          </p:cNvCxnSpPr>
          <p:nvPr/>
        </p:nvCxnSpPr>
        <p:spPr>
          <a:xfrm>
            <a:off x="10591800" y="5940135"/>
            <a:ext cx="0" cy="4127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1527827-7FB5-2818-5B24-08A5D9327E84}"/>
              </a:ext>
            </a:extLst>
          </p:cNvPr>
          <p:cNvCxnSpPr>
            <a:cxnSpLocks/>
          </p:cNvCxnSpPr>
          <p:nvPr/>
        </p:nvCxnSpPr>
        <p:spPr>
          <a:xfrm>
            <a:off x="10601632" y="6352868"/>
            <a:ext cx="2187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D76CA8F-0928-35B0-1CC6-B8740C822164}"/>
              </a:ext>
            </a:extLst>
          </p:cNvPr>
          <p:cNvCxnSpPr>
            <a:cxnSpLocks/>
          </p:cNvCxnSpPr>
          <p:nvPr/>
        </p:nvCxnSpPr>
        <p:spPr>
          <a:xfrm>
            <a:off x="10896600" y="4395355"/>
            <a:ext cx="8382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E5BDEF-BD47-255A-B31C-8E46988D4C00}"/>
              </a:ext>
            </a:extLst>
          </p:cNvPr>
          <p:cNvCxnSpPr>
            <a:cxnSpLocks/>
          </p:cNvCxnSpPr>
          <p:nvPr/>
        </p:nvCxnSpPr>
        <p:spPr>
          <a:xfrm>
            <a:off x="11721353" y="4395355"/>
            <a:ext cx="0" cy="138947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C127D5-05AC-15F3-DD9E-E8794268B364}"/>
              </a:ext>
            </a:extLst>
          </p:cNvPr>
          <p:cNvCxnSpPr>
            <a:cxnSpLocks/>
          </p:cNvCxnSpPr>
          <p:nvPr/>
        </p:nvCxnSpPr>
        <p:spPr>
          <a:xfrm flipH="1">
            <a:off x="11416145" y="5784833"/>
            <a:ext cx="31865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6740270-0F38-7820-25B4-928C050E4C81}"/>
              </a:ext>
            </a:extLst>
          </p:cNvPr>
          <p:cNvCxnSpPr>
            <a:cxnSpLocks/>
          </p:cNvCxnSpPr>
          <p:nvPr/>
        </p:nvCxnSpPr>
        <p:spPr>
          <a:xfrm flipV="1">
            <a:off x="8014447" y="3823855"/>
            <a:ext cx="1828800" cy="112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FFB06CF-6DD5-3140-75B3-CCD8D36FD99B}"/>
              </a:ext>
            </a:extLst>
          </p:cNvPr>
          <p:cNvCxnSpPr>
            <a:cxnSpLocks/>
          </p:cNvCxnSpPr>
          <p:nvPr/>
        </p:nvCxnSpPr>
        <p:spPr>
          <a:xfrm>
            <a:off x="9144000" y="4810990"/>
            <a:ext cx="6858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CE1109E-2EFE-8D04-1608-D8644FD2FE4A}"/>
              </a:ext>
            </a:extLst>
          </p:cNvPr>
          <p:cNvCxnSpPr>
            <a:cxnSpLocks/>
          </p:cNvCxnSpPr>
          <p:nvPr/>
        </p:nvCxnSpPr>
        <p:spPr>
          <a:xfrm>
            <a:off x="8610600" y="4964206"/>
            <a:ext cx="38100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52E26D-861D-D461-AB42-8A2000C57216}"/>
              </a:ext>
            </a:extLst>
          </p:cNvPr>
          <p:cNvSpPr/>
          <p:nvPr/>
        </p:nvSpPr>
        <p:spPr>
          <a:xfrm>
            <a:off x="6165276" y="3123646"/>
            <a:ext cx="1860176" cy="258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1CD29BA-FCD7-7981-8322-A4270382C1F0}"/>
              </a:ext>
            </a:extLst>
          </p:cNvPr>
          <p:cNvCxnSpPr>
            <a:cxnSpLocks/>
          </p:cNvCxnSpPr>
          <p:nvPr/>
        </p:nvCxnSpPr>
        <p:spPr>
          <a:xfrm>
            <a:off x="9860768" y="3480955"/>
            <a:ext cx="0" cy="6858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E156141-7AE7-0375-6621-F70B384D90BC}"/>
              </a:ext>
            </a:extLst>
          </p:cNvPr>
          <p:cNvCxnSpPr>
            <a:cxnSpLocks/>
          </p:cNvCxnSpPr>
          <p:nvPr/>
        </p:nvCxnSpPr>
        <p:spPr>
          <a:xfrm>
            <a:off x="9847321" y="4485818"/>
            <a:ext cx="13855" cy="64423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59AFDAF-6268-FA1A-B0B4-92279414E220}"/>
              </a:ext>
            </a:extLst>
          </p:cNvPr>
          <p:cNvCxnSpPr>
            <a:cxnSpLocks/>
          </p:cNvCxnSpPr>
          <p:nvPr/>
        </p:nvCxnSpPr>
        <p:spPr>
          <a:xfrm>
            <a:off x="9879106" y="3494810"/>
            <a:ext cx="990600" cy="36714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3FFB6E2-8C38-DAA8-821E-ABCEC7C8AEB0}"/>
              </a:ext>
            </a:extLst>
          </p:cNvPr>
          <p:cNvCxnSpPr>
            <a:cxnSpLocks/>
          </p:cNvCxnSpPr>
          <p:nvPr/>
        </p:nvCxnSpPr>
        <p:spPr>
          <a:xfrm>
            <a:off x="10883153" y="3835061"/>
            <a:ext cx="0" cy="94903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96A8A61-5D67-80B6-5DDE-FF8E44A9EC0C}"/>
              </a:ext>
            </a:extLst>
          </p:cNvPr>
          <p:cNvCxnSpPr>
            <a:cxnSpLocks/>
          </p:cNvCxnSpPr>
          <p:nvPr/>
        </p:nvCxnSpPr>
        <p:spPr>
          <a:xfrm flipV="1">
            <a:off x="9829800" y="4770752"/>
            <a:ext cx="1021977" cy="34585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7077411-C1CB-227A-4EF2-5D6DC9D8974A}"/>
              </a:ext>
            </a:extLst>
          </p:cNvPr>
          <p:cNvCxnSpPr>
            <a:cxnSpLocks/>
          </p:cNvCxnSpPr>
          <p:nvPr/>
        </p:nvCxnSpPr>
        <p:spPr>
          <a:xfrm flipH="1" flipV="1">
            <a:off x="9843247" y="4152900"/>
            <a:ext cx="228600" cy="1524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1F0F2B8-57B8-256F-5404-FB78BDF9CD29}"/>
              </a:ext>
            </a:extLst>
          </p:cNvPr>
          <p:cNvCxnSpPr>
            <a:cxnSpLocks/>
          </p:cNvCxnSpPr>
          <p:nvPr/>
        </p:nvCxnSpPr>
        <p:spPr>
          <a:xfrm flipH="1">
            <a:off x="9851804" y="4305300"/>
            <a:ext cx="242455" cy="18011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FBB1C9A-AF75-2DCE-1BA6-92545CF085C1}"/>
              </a:ext>
            </a:extLst>
          </p:cNvPr>
          <p:cNvSpPr/>
          <p:nvPr/>
        </p:nvSpPr>
        <p:spPr>
          <a:xfrm>
            <a:off x="3256717" y="3485873"/>
            <a:ext cx="1433048" cy="258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46B8B8A-60F1-37A6-0981-B26906EDF7C7}"/>
              </a:ext>
            </a:extLst>
          </p:cNvPr>
          <p:cNvCxnSpPr>
            <a:cxnSpLocks/>
          </p:cNvCxnSpPr>
          <p:nvPr/>
        </p:nvCxnSpPr>
        <p:spPr>
          <a:xfrm>
            <a:off x="4703620" y="4222175"/>
            <a:ext cx="10044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4AED2F2-5392-AD8F-17BA-71ACA49B7174}"/>
              </a:ext>
            </a:extLst>
          </p:cNvPr>
          <p:cNvCxnSpPr>
            <a:cxnSpLocks/>
          </p:cNvCxnSpPr>
          <p:nvPr/>
        </p:nvCxnSpPr>
        <p:spPr>
          <a:xfrm>
            <a:off x="5708075" y="463781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6F088E-B246-A1D4-3114-726E1B2EB19E}"/>
              </a:ext>
            </a:extLst>
          </p:cNvPr>
          <p:cNvCxnSpPr>
            <a:cxnSpLocks/>
          </p:cNvCxnSpPr>
          <p:nvPr/>
        </p:nvCxnSpPr>
        <p:spPr>
          <a:xfrm>
            <a:off x="5708075" y="4222175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B83835D-1A4F-3E5D-9E2D-963D8187C393}"/>
              </a:ext>
            </a:extLst>
          </p:cNvPr>
          <p:cNvCxnSpPr>
            <a:cxnSpLocks/>
          </p:cNvCxnSpPr>
          <p:nvPr/>
        </p:nvCxnSpPr>
        <p:spPr>
          <a:xfrm>
            <a:off x="5739255" y="3775364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23ED73A-3D6A-CA30-17BA-1875961B445A}"/>
              </a:ext>
            </a:extLst>
          </p:cNvPr>
          <p:cNvCxnSpPr>
            <a:cxnSpLocks/>
          </p:cNvCxnSpPr>
          <p:nvPr/>
        </p:nvCxnSpPr>
        <p:spPr>
          <a:xfrm>
            <a:off x="5739255" y="3775364"/>
            <a:ext cx="0" cy="8430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3A2584DD-98EA-F2CE-223B-CBC7CC8EDA14}"/>
              </a:ext>
            </a:extLst>
          </p:cNvPr>
          <p:cNvCxnSpPr>
            <a:cxnSpLocks/>
          </p:cNvCxnSpPr>
          <p:nvPr/>
        </p:nvCxnSpPr>
        <p:spPr>
          <a:xfrm flipH="1">
            <a:off x="10770457" y="5437095"/>
            <a:ext cx="709487" cy="2563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5849F82-4C06-E9C0-E376-98261088297B}"/>
              </a:ext>
            </a:extLst>
          </p:cNvPr>
          <p:cNvCxnSpPr>
            <a:cxnSpLocks/>
          </p:cNvCxnSpPr>
          <p:nvPr/>
        </p:nvCxnSpPr>
        <p:spPr>
          <a:xfrm>
            <a:off x="11435361" y="5448302"/>
            <a:ext cx="0" cy="18287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10D0E640-C1C8-D7B9-C878-16E70D3A07AA}"/>
              </a:ext>
            </a:extLst>
          </p:cNvPr>
          <p:cNvCxnSpPr>
            <a:cxnSpLocks/>
          </p:cNvCxnSpPr>
          <p:nvPr/>
        </p:nvCxnSpPr>
        <p:spPr>
          <a:xfrm flipH="1" flipV="1">
            <a:off x="10752642" y="7026088"/>
            <a:ext cx="690805" cy="228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2F508D8-72B6-3D36-6BB7-9D693FE0D170}"/>
              </a:ext>
            </a:extLst>
          </p:cNvPr>
          <p:cNvCxnSpPr>
            <a:cxnSpLocks/>
          </p:cNvCxnSpPr>
          <p:nvPr/>
        </p:nvCxnSpPr>
        <p:spPr>
          <a:xfrm>
            <a:off x="10793506" y="5704610"/>
            <a:ext cx="0" cy="13438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1DE560-0B09-9AE4-38AE-C8F560E319B7}"/>
              </a:ext>
            </a:extLst>
          </p:cNvPr>
          <p:cNvGrpSpPr/>
          <p:nvPr/>
        </p:nvGrpSpPr>
        <p:grpSpPr>
          <a:xfrm>
            <a:off x="8915400" y="4444603"/>
            <a:ext cx="250144" cy="727015"/>
            <a:chOff x="8817656" y="4458050"/>
            <a:chExt cx="250144" cy="727015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F389310-9398-3836-FD6C-4B528532FCC5}"/>
                </a:ext>
              </a:extLst>
            </p:cNvPr>
            <p:cNvCxnSpPr>
              <a:cxnSpLocks/>
            </p:cNvCxnSpPr>
            <p:nvPr/>
          </p:nvCxnSpPr>
          <p:spPr>
            <a:xfrm>
              <a:off x="8817656" y="4458050"/>
              <a:ext cx="21544" cy="727015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199AE13-A152-1AD4-E53E-28E7D0D998AE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0" y="4637810"/>
              <a:ext cx="0" cy="35329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0B7C9E9-19F1-66A8-EF65-A73C39283F35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53" y="4471497"/>
              <a:ext cx="228600" cy="17976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086E689-828A-ED54-DE5C-0878C34DB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4991100"/>
              <a:ext cx="228600" cy="165847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BA48984-78B5-342E-19BD-BC1C1758C14C}"/>
              </a:ext>
            </a:extLst>
          </p:cNvPr>
          <p:cNvCxnSpPr>
            <a:cxnSpLocks/>
          </p:cNvCxnSpPr>
          <p:nvPr/>
        </p:nvCxnSpPr>
        <p:spPr>
          <a:xfrm>
            <a:off x="8583706" y="4964206"/>
            <a:ext cx="0" cy="14746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75D9A2-1EC4-4086-9E60-B7C941F00DDD}"/>
              </a:ext>
            </a:extLst>
          </p:cNvPr>
          <p:cNvSpPr/>
          <p:nvPr/>
        </p:nvSpPr>
        <p:spPr>
          <a:xfrm>
            <a:off x="6369755" y="6224444"/>
            <a:ext cx="1635726" cy="39772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C92028A-7E27-7EBC-F8B5-2C46C26B86A5}"/>
              </a:ext>
            </a:extLst>
          </p:cNvPr>
          <p:cNvCxnSpPr>
            <a:cxnSpLocks/>
          </p:cNvCxnSpPr>
          <p:nvPr/>
        </p:nvCxnSpPr>
        <p:spPr>
          <a:xfrm>
            <a:off x="8014447" y="6425453"/>
            <a:ext cx="53340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BE1DED-ADC3-34A2-C23F-7E40536D23ED}"/>
              </a:ext>
            </a:extLst>
          </p:cNvPr>
          <p:cNvCxnSpPr>
            <a:cxnSpLocks/>
          </p:cNvCxnSpPr>
          <p:nvPr/>
        </p:nvCxnSpPr>
        <p:spPr>
          <a:xfrm>
            <a:off x="5734969" y="6425453"/>
            <a:ext cx="58099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E2C6222-380B-3D55-15F8-C5788C6748A8}"/>
              </a:ext>
            </a:extLst>
          </p:cNvPr>
          <p:cNvCxnSpPr>
            <a:cxnSpLocks/>
          </p:cNvCxnSpPr>
          <p:nvPr/>
        </p:nvCxnSpPr>
        <p:spPr>
          <a:xfrm>
            <a:off x="5739451" y="4637810"/>
            <a:ext cx="0" cy="179349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">
            <a:extLst>
              <a:ext uri="{FF2B5EF4-FFF2-40B4-BE49-F238E27FC236}">
                <a16:creationId xmlns:a16="http://schemas.microsoft.com/office/drawing/2014/main" id="{20181114-40A0-3F6A-2A20-2994FF4C2092}"/>
              </a:ext>
            </a:extLst>
          </p:cNvPr>
          <p:cNvSpPr txBox="1"/>
          <p:nvPr/>
        </p:nvSpPr>
        <p:spPr>
          <a:xfrm>
            <a:off x="13182600" y="9264628"/>
            <a:ext cx="2693729" cy="415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ctr">
              <a:lnSpc>
                <a:spcPts val="3749"/>
              </a:lnSpc>
              <a:spcBef>
                <a:spcPct val="0"/>
              </a:spcBef>
              <a:defRPr/>
            </a:pPr>
            <a:r>
              <a:rPr lang="en-US" b="1" noProof="0" dirty="0" err="1" smtClean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b="1" noProof="0" dirty="0" smtClean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= rs1   ALUI   rs2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61999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A5769-C198-6424-C163-2F2F6F6AE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A6097AB2-9CE4-E53F-C4FF-435009C5929B}"/>
              </a:ext>
            </a:extLst>
          </p:cNvPr>
          <p:cNvSpPr txBox="1"/>
          <p:nvPr/>
        </p:nvSpPr>
        <p:spPr>
          <a:xfrm>
            <a:off x="495299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F30ACB3-9D9C-D4F1-480D-20AC92217F68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82690B7-3651-7C7A-BC05-E24C92B2420B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rgbClr val="0070C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AD7751E-0A48-0B93-7DE1-5C306217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2855652"/>
            <a:ext cx="6528530" cy="516092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BD47CAD-A6F9-B08A-3274-80C05D52D629}"/>
              </a:ext>
            </a:extLst>
          </p:cNvPr>
          <p:cNvGrpSpPr/>
          <p:nvPr/>
        </p:nvGrpSpPr>
        <p:grpSpPr>
          <a:xfrm>
            <a:off x="3986922" y="4824331"/>
            <a:ext cx="889875" cy="1625773"/>
            <a:chOff x="9688017" y="3553504"/>
            <a:chExt cx="878285" cy="13408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DA2FF72-67FA-2262-4B25-7313D7BA0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9660" y="4572188"/>
              <a:ext cx="866642" cy="32211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B4C7036-2E6B-37F4-A4E6-8C605DCD97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5890" y="4101821"/>
              <a:ext cx="200494" cy="141134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AAA1611-B435-AFD5-1A3E-D4EF77B2ADB6}"/>
                </a:ext>
              </a:extLst>
            </p:cNvPr>
            <p:cNvGrpSpPr/>
            <p:nvPr/>
          </p:nvGrpSpPr>
          <p:grpSpPr>
            <a:xfrm>
              <a:off x="9688017" y="3553504"/>
              <a:ext cx="878285" cy="1340802"/>
              <a:chOff x="9688017" y="3553504"/>
              <a:chExt cx="878285" cy="1340802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B55F52C-3C34-CF7F-A335-625447170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890" y="3553504"/>
                <a:ext cx="0" cy="534276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226AEFDB-4365-7FEB-0DC6-96F8F95A4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2036" y="4376399"/>
                <a:ext cx="13854" cy="517907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340E6412-ABF7-A341-1512-FD487114F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2036" y="3553504"/>
                <a:ext cx="854266" cy="300575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E3713E1-38BC-77F5-C60C-DD032A880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38592" y="3861955"/>
                <a:ext cx="0" cy="723900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9C9969D-6340-A7A9-305D-50E2EA6495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88017" y="4242955"/>
                <a:ext cx="242455" cy="180110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">
            <a:extLst>
              <a:ext uri="{FF2B5EF4-FFF2-40B4-BE49-F238E27FC236}">
                <a16:creationId xmlns:a16="http://schemas.microsoft.com/office/drawing/2014/main" id="{20181114-40A0-3F6A-2A20-2994FF4C2092}"/>
              </a:ext>
            </a:extLst>
          </p:cNvPr>
          <p:cNvSpPr txBox="1"/>
          <p:nvPr/>
        </p:nvSpPr>
        <p:spPr>
          <a:xfrm>
            <a:off x="6553200" y="1127550"/>
            <a:ext cx="5791200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ALU Function Control [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DC63498-F422-08EB-22E4-B11B22E326BC}"/>
              </a:ext>
            </a:extLst>
          </p:cNvPr>
          <p:cNvCxnSpPr>
            <a:cxnSpLocks/>
          </p:cNvCxnSpPr>
          <p:nvPr/>
        </p:nvCxnSpPr>
        <p:spPr>
          <a:xfrm>
            <a:off x="4848721" y="5738709"/>
            <a:ext cx="721915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270AEEA-1B5E-94C6-3D30-C9521E75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795" y="1638300"/>
            <a:ext cx="10165210" cy="20524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19BDA7-9EFE-7F86-ACB3-76D2A819D71C}"/>
              </a:ext>
            </a:extLst>
          </p:cNvPr>
          <p:cNvSpPr/>
          <p:nvPr/>
        </p:nvSpPr>
        <p:spPr>
          <a:xfrm>
            <a:off x="1294636" y="7520204"/>
            <a:ext cx="1302740" cy="381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D3E3727-BF32-CB58-2D04-8DD475E226E7}"/>
              </a:ext>
            </a:extLst>
          </p:cNvPr>
          <p:cNvCxnSpPr>
            <a:cxnSpLocks/>
          </p:cNvCxnSpPr>
          <p:nvPr/>
        </p:nvCxnSpPr>
        <p:spPr>
          <a:xfrm>
            <a:off x="3023038" y="6116436"/>
            <a:ext cx="1002257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F03AAC4-D3C6-1C0F-4C0F-AD868BECA7C9}"/>
              </a:ext>
            </a:extLst>
          </p:cNvPr>
          <p:cNvCxnSpPr>
            <a:cxnSpLocks/>
          </p:cNvCxnSpPr>
          <p:nvPr/>
        </p:nvCxnSpPr>
        <p:spPr>
          <a:xfrm>
            <a:off x="2602576" y="7679329"/>
            <a:ext cx="42046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69B482-16F2-2804-4336-20DA686872AB}"/>
              </a:ext>
            </a:extLst>
          </p:cNvPr>
          <p:cNvCxnSpPr>
            <a:cxnSpLocks/>
          </p:cNvCxnSpPr>
          <p:nvPr/>
        </p:nvCxnSpPr>
        <p:spPr>
          <a:xfrm>
            <a:off x="3023038" y="6098241"/>
            <a:ext cx="0" cy="158108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1FBF3BC-07AE-5A19-9C8A-E3FBA42C9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795" y="5871756"/>
            <a:ext cx="10014199" cy="407234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E47AFAB-60F7-C50B-98D6-FAF1FA53C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795" y="4026499"/>
            <a:ext cx="10165210" cy="2031401"/>
          </a:xfrm>
          <a:prstGeom prst="rect">
            <a:avLst/>
          </a:prstGeom>
        </p:spPr>
      </p:pic>
      <p:sp>
        <p:nvSpPr>
          <p:cNvPr id="40" name="TextBox 5">
            <a:extLst>
              <a:ext uri="{FF2B5EF4-FFF2-40B4-BE49-F238E27FC236}">
                <a16:creationId xmlns:a16="http://schemas.microsoft.com/office/drawing/2014/main" id="{BA160959-244A-E5DD-6DC2-A2AEA8DFC5CC}"/>
              </a:ext>
            </a:extLst>
          </p:cNvPr>
          <p:cNvSpPr txBox="1"/>
          <p:nvPr/>
        </p:nvSpPr>
        <p:spPr>
          <a:xfrm>
            <a:off x="6858000" y="3655800"/>
            <a:ext cx="5791200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Shift Register (SLLI, SRLI, SRAI)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99833F9-69E0-5B07-F853-71FB5585FB15}"/>
              </a:ext>
            </a:extLst>
          </p:cNvPr>
          <p:cNvSpPr/>
          <p:nvPr/>
        </p:nvSpPr>
        <p:spPr>
          <a:xfrm>
            <a:off x="12349578" y="5013079"/>
            <a:ext cx="1366421" cy="92700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5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857AC-53F2-A8C2-01CC-C8EB02523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8E64F707-8A84-2493-6BD8-B2D50D017A85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764C0A2-BE3A-7C8C-83F7-344E1AAB0FED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FE52EE-C96C-B156-BC69-F0251CAC1F86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925FEC1-EB41-A9EF-DED1-4D33CC9E849D}"/>
              </a:ext>
            </a:extLst>
          </p:cNvPr>
          <p:cNvSpPr txBox="1"/>
          <p:nvPr/>
        </p:nvSpPr>
        <p:spPr>
          <a:xfrm>
            <a:off x="1427923" y="7954872"/>
            <a:ext cx="15362972" cy="138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ADDI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12 + 4(</a:t>
            </a:r>
            <a:r>
              <a:rPr kumimoji="0" lang="en-US" altLang="ko-KR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  = 16      4. XORI  :  12  XOR  4(</a:t>
            </a:r>
            <a:r>
              <a:rPr kumimoji="0" lang="en-US" altLang="ko-KR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=  8             7.  SLLI : 16 &lt;&lt; 32’d1 (</a:t>
            </a:r>
            <a:r>
              <a:rPr kumimoji="0" lang="en-US" altLang="ko-KR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shamt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SLTI   :  12 &lt; 16(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= 1        5. ORI    :  12 OR 4(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     =  12           8. SRLI : 16 &gt;&gt; 32’d1 (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shamt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SLTIU  : 12 &lt; 4(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 = 0        6. ANDI  : 12 AND 4(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   = 4              9. SRAI :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음수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Shift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pic>
        <p:nvPicPr>
          <p:cNvPr id="6" name="그림 5" descr="텍스트, 스크린샷, 디스플레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2A0190-4B17-8368-42B5-D2C776F71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41" y="1509268"/>
            <a:ext cx="14578559" cy="61828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14E2E6-B20D-DCC3-8656-28228FE94D17}"/>
              </a:ext>
            </a:extLst>
          </p:cNvPr>
          <p:cNvSpPr/>
          <p:nvPr/>
        </p:nvSpPr>
        <p:spPr>
          <a:xfrm>
            <a:off x="3429000" y="5676900"/>
            <a:ext cx="7848600" cy="30480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8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46FA1-3B02-E647-88FF-39BEDDA30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73CD69F0-4775-2239-412A-A733BE67CB81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7413621-6D57-958E-5646-66035CA4C719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CD2F914-460B-F342-E5E1-BD8B3676D389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DA88832-305D-DD04-6571-BBF580F3D48A}"/>
              </a:ext>
            </a:extLst>
          </p:cNvPr>
          <p:cNvSpPr txBox="1"/>
          <p:nvPr/>
        </p:nvSpPr>
        <p:spPr>
          <a:xfrm>
            <a:off x="1427923" y="7954872"/>
            <a:ext cx="15362972" cy="138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ADDI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12 + 4(</a:t>
            </a:r>
            <a:r>
              <a:rPr lang="en-US" altLang="ko-KR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  = 16      4. XORI  :  12  XOR  4(</a:t>
            </a:r>
            <a:r>
              <a:rPr lang="en-US" altLang="ko-KR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=  8             7.  SLLI : 16 &lt;&lt; 32’d1 (</a:t>
            </a:r>
            <a:r>
              <a:rPr lang="en-US" altLang="ko-KR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shamt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SLTI  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12 &lt; 16(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= 1        5.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ORI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:  12 OR 4(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     =  12           8. SRL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16 &gt;&gt; 32’d1 (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shamt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SLTIU  : 12 &lt; 4(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 = 0        6. ANDI  : 12 AND 4(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   = 4              9. SRAI :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음수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Shift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D01591-2529-74C6-F376-6E870820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28" y="1573417"/>
            <a:ext cx="14610806" cy="59748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0F3E69-647E-6C4D-B6C1-B45BC85C5BAA}"/>
              </a:ext>
            </a:extLst>
          </p:cNvPr>
          <p:cNvSpPr/>
          <p:nvPr/>
        </p:nvSpPr>
        <p:spPr>
          <a:xfrm>
            <a:off x="4572000" y="1817293"/>
            <a:ext cx="6553200" cy="37681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2A32B8-6E3E-8B49-0631-CD3A35402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46" y="1566692"/>
            <a:ext cx="14610806" cy="59815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0B3490A-8D6B-117E-D349-A10E005AD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628" y="1591453"/>
            <a:ext cx="14606324" cy="598158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36D618-7BA2-B145-2E78-9026BDE138A6}"/>
              </a:ext>
            </a:extLst>
          </p:cNvPr>
          <p:cNvSpPr/>
          <p:nvPr/>
        </p:nvSpPr>
        <p:spPr>
          <a:xfrm>
            <a:off x="4572000" y="1566688"/>
            <a:ext cx="6553200" cy="37681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41333A-4AFC-8765-582D-5D0EB96262A0}"/>
              </a:ext>
            </a:extLst>
          </p:cNvPr>
          <p:cNvSpPr/>
          <p:nvPr/>
        </p:nvSpPr>
        <p:spPr>
          <a:xfrm>
            <a:off x="10477936" y="6210300"/>
            <a:ext cx="5758016" cy="134470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20B50C-244C-E1E2-8162-2E45D97C179B}"/>
              </a:ext>
            </a:extLst>
          </p:cNvPr>
          <p:cNvSpPr/>
          <p:nvPr/>
        </p:nvSpPr>
        <p:spPr>
          <a:xfrm>
            <a:off x="10744200" y="4538443"/>
            <a:ext cx="1219200" cy="6050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194AD7-7D7D-449F-64D0-5E5B9B32612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638800" y="4840972"/>
            <a:ext cx="5105400" cy="351332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50B647-AE00-28C3-7E76-79D7BE62DE83}"/>
              </a:ext>
            </a:extLst>
          </p:cNvPr>
          <p:cNvSpPr/>
          <p:nvPr/>
        </p:nvSpPr>
        <p:spPr>
          <a:xfrm>
            <a:off x="1295400" y="8441403"/>
            <a:ext cx="4343400" cy="90147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141C01-5242-1FA9-D10E-A2492B2B5F1D}"/>
              </a:ext>
            </a:extLst>
          </p:cNvPr>
          <p:cNvSpPr/>
          <p:nvPr/>
        </p:nvSpPr>
        <p:spPr>
          <a:xfrm>
            <a:off x="11506200" y="7930106"/>
            <a:ext cx="4495800" cy="142735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68498D3-F792-6F6D-B2C4-120AC11444FE}"/>
              </a:ext>
            </a:extLst>
          </p:cNvPr>
          <p:cNvCxnSpPr>
            <a:cxnSpLocks/>
            <a:stCxn id="29" idx="0"/>
            <a:endCxn id="23" idx="2"/>
          </p:cNvCxnSpPr>
          <p:nvPr/>
        </p:nvCxnSpPr>
        <p:spPr>
          <a:xfrm flipH="1" flipV="1">
            <a:off x="13356944" y="7555003"/>
            <a:ext cx="397156" cy="37510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7267912"/>
            <a:ext cx="937937" cy="23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0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FC9CF-67FD-725A-8248-3BBEF8CC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">
            <a:extLst>
              <a:ext uri="{FF2B5EF4-FFF2-40B4-BE49-F238E27FC236}">
                <a16:creationId xmlns:a16="http://schemas.microsoft.com/office/drawing/2014/main" id="{634C1FED-156C-0F74-C33D-762E404DC6EB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9D2B4F9-FAA6-A223-48F4-9C503F0D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09700"/>
            <a:ext cx="13083824" cy="840580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11DF766F-184B-7528-60BD-413E3F923526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33600DE-1359-8CF1-0DBE-280C12370FC6}"/>
              </a:ext>
            </a:extLst>
          </p:cNvPr>
          <p:cNvSpPr txBox="1"/>
          <p:nvPr/>
        </p:nvSpPr>
        <p:spPr>
          <a:xfrm>
            <a:off x="3948484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0428402-58FF-F3F4-9548-0DCC58B94F3E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C3E56BE-57A3-A9CE-59DE-FD9F01DC9266}"/>
              </a:ext>
            </a:extLst>
          </p:cNvPr>
          <p:cNvCxnSpPr>
            <a:cxnSpLocks/>
          </p:cNvCxnSpPr>
          <p:nvPr/>
        </p:nvCxnSpPr>
        <p:spPr>
          <a:xfrm>
            <a:off x="7848600" y="3821206"/>
            <a:ext cx="18288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8E10596-4198-F34A-7D72-F78826DD61C2}"/>
              </a:ext>
            </a:extLst>
          </p:cNvPr>
          <p:cNvCxnSpPr>
            <a:cxnSpLocks/>
          </p:cNvCxnSpPr>
          <p:nvPr/>
        </p:nvCxnSpPr>
        <p:spPr>
          <a:xfrm>
            <a:off x="8991600" y="4770649"/>
            <a:ext cx="6858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FBEE754-17AA-00DF-24B0-B9847C2D0BDE}"/>
              </a:ext>
            </a:extLst>
          </p:cNvPr>
          <p:cNvCxnSpPr>
            <a:cxnSpLocks/>
          </p:cNvCxnSpPr>
          <p:nvPr/>
        </p:nvCxnSpPr>
        <p:spPr>
          <a:xfrm>
            <a:off x="8332694" y="4955241"/>
            <a:ext cx="41062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474EAB5-FD46-9223-900C-C9F07F7E5416}"/>
              </a:ext>
            </a:extLst>
          </p:cNvPr>
          <p:cNvSpPr/>
          <p:nvPr/>
        </p:nvSpPr>
        <p:spPr>
          <a:xfrm>
            <a:off x="5943600" y="3123646"/>
            <a:ext cx="1842654" cy="2525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5A1A35C-DD35-BA61-718C-2CCCECDFF384}"/>
              </a:ext>
            </a:extLst>
          </p:cNvPr>
          <p:cNvCxnSpPr>
            <a:cxnSpLocks/>
          </p:cNvCxnSpPr>
          <p:nvPr/>
        </p:nvCxnSpPr>
        <p:spPr>
          <a:xfrm>
            <a:off x="9663953" y="3467100"/>
            <a:ext cx="0" cy="6858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4B86BC3-F7E7-B9E0-F225-1562D7B11FB9}"/>
              </a:ext>
            </a:extLst>
          </p:cNvPr>
          <p:cNvCxnSpPr>
            <a:cxnSpLocks/>
          </p:cNvCxnSpPr>
          <p:nvPr/>
        </p:nvCxnSpPr>
        <p:spPr>
          <a:xfrm>
            <a:off x="9650506" y="4458924"/>
            <a:ext cx="13855" cy="64423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A464176-493A-0D09-0676-1E3E0C638009}"/>
              </a:ext>
            </a:extLst>
          </p:cNvPr>
          <p:cNvCxnSpPr>
            <a:cxnSpLocks/>
          </p:cNvCxnSpPr>
          <p:nvPr/>
        </p:nvCxnSpPr>
        <p:spPr>
          <a:xfrm>
            <a:off x="9650506" y="3485873"/>
            <a:ext cx="1065984" cy="37608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4EC98-A31F-E203-4D72-4AD3F2D6C1F6}"/>
              </a:ext>
            </a:extLst>
          </p:cNvPr>
          <p:cNvCxnSpPr>
            <a:cxnSpLocks/>
          </p:cNvCxnSpPr>
          <p:nvPr/>
        </p:nvCxnSpPr>
        <p:spPr>
          <a:xfrm flipH="1">
            <a:off x="10676557" y="3848508"/>
            <a:ext cx="13039" cy="87405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068441D-0B6D-E678-AD56-F86350FD0EDD}"/>
              </a:ext>
            </a:extLst>
          </p:cNvPr>
          <p:cNvCxnSpPr>
            <a:cxnSpLocks/>
          </p:cNvCxnSpPr>
          <p:nvPr/>
        </p:nvCxnSpPr>
        <p:spPr>
          <a:xfrm flipV="1">
            <a:off x="9672102" y="4722567"/>
            <a:ext cx="1004455" cy="36714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D2D9546-5807-F76F-6BCD-04D26D7A134E}"/>
              </a:ext>
            </a:extLst>
          </p:cNvPr>
          <p:cNvCxnSpPr>
            <a:cxnSpLocks/>
          </p:cNvCxnSpPr>
          <p:nvPr/>
        </p:nvCxnSpPr>
        <p:spPr>
          <a:xfrm flipH="1" flipV="1">
            <a:off x="9686365" y="4139861"/>
            <a:ext cx="228600" cy="1524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738DDBA-B3BA-D5CB-A32E-A011A7E23792}"/>
              </a:ext>
            </a:extLst>
          </p:cNvPr>
          <p:cNvCxnSpPr>
            <a:cxnSpLocks/>
          </p:cNvCxnSpPr>
          <p:nvPr/>
        </p:nvCxnSpPr>
        <p:spPr>
          <a:xfrm flipH="1">
            <a:off x="9650506" y="4292261"/>
            <a:ext cx="242455" cy="18011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E80E427-5302-34CA-FC68-331B3105601D}"/>
              </a:ext>
            </a:extLst>
          </p:cNvPr>
          <p:cNvSpPr/>
          <p:nvPr/>
        </p:nvSpPr>
        <p:spPr>
          <a:xfrm>
            <a:off x="3048000" y="3485873"/>
            <a:ext cx="1433048" cy="24958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167ACAA-A13C-F265-4C44-67B85C2DA631}"/>
              </a:ext>
            </a:extLst>
          </p:cNvPr>
          <p:cNvCxnSpPr>
            <a:cxnSpLocks/>
          </p:cNvCxnSpPr>
          <p:nvPr/>
        </p:nvCxnSpPr>
        <p:spPr>
          <a:xfrm>
            <a:off x="4528809" y="4208728"/>
            <a:ext cx="10044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1EAAE36-B2E4-8E20-A124-46ED332C7E02}"/>
              </a:ext>
            </a:extLst>
          </p:cNvPr>
          <p:cNvCxnSpPr>
            <a:cxnSpLocks/>
          </p:cNvCxnSpPr>
          <p:nvPr/>
        </p:nvCxnSpPr>
        <p:spPr>
          <a:xfrm>
            <a:off x="5562600" y="463781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B26A4AF-01BF-0BAC-B0B5-1547A447440E}"/>
              </a:ext>
            </a:extLst>
          </p:cNvPr>
          <p:cNvCxnSpPr>
            <a:cxnSpLocks/>
          </p:cNvCxnSpPr>
          <p:nvPr/>
        </p:nvCxnSpPr>
        <p:spPr>
          <a:xfrm>
            <a:off x="5562600" y="4222175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B00499B-8969-4E62-61B8-996DB7D6720D}"/>
              </a:ext>
            </a:extLst>
          </p:cNvPr>
          <p:cNvCxnSpPr>
            <a:cxnSpLocks/>
          </p:cNvCxnSpPr>
          <p:nvPr/>
        </p:nvCxnSpPr>
        <p:spPr>
          <a:xfrm>
            <a:off x="5562600" y="3775364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599232BE-E012-0CE2-33B3-08FB0ABF6C34}"/>
              </a:ext>
            </a:extLst>
          </p:cNvPr>
          <p:cNvCxnSpPr>
            <a:cxnSpLocks/>
          </p:cNvCxnSpPr>
          <p:nvPr/>
        </p:nvCxnSpPr>
        <p:spPr>
          <a:xfrm>
            <a:off x="5562600" y="3775364"/>
            <a:ext cx="0" cy="8430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B40401-A403-FBBF-F8F8-74D5A0B9E9AC}"/>
              </a:ext>
            </a:extLst>
          </p:cNvPr>
          <p:cNvGrpSpPr/>
          <p:nvPr/>
        </p:nvGrpSpPr>
        <p:grpSpPr>
          <a:xfrm>
            <a:off x="8700247" y="4417709"/>
            <a:ext cx="250144" cy="727015"/>
            <a:chOff x="8817656" y="4458050"/>
            <a:chExt cx="250144" cy="72701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6715518-4E67-827D-A47A-481F22220B3E}"/>
                </a:ext>
              </a:extLst>
            </p:cNvPr>
            <p:cNvCxnSpPr>
              <a:cxnSpLocks/>
            </p:cNvCxnSpPr>
            <p:nvPr/>
          </p:nvCxnSpPr>
          <p:spPr>
            <a:xfrm>
              <a:off x="8817656" y="4458050"/>
              <a:ext cx="21544" cy="72701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A0FEE4B-7681-96ED-00ED-9DE4FA03A031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0" y="4637810"/>
              <a:ext cx="0" cy="35329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970E6D1-DD37-E806-DEBB-322F24CAA1B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53" y="4471497"/>
              <a:ext cx="228600" cy="17976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FE0C073-C72C-9B54-B095-E520973EE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4991100"/>
              <a:ext cx="228600" cy="165847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E8063B-4B28-36FA-40DA-A92578F8A3BA}"/>
              </a:ext>
            </a:extLst>
          </p:cNvPr>
          <p:cNvSpPr/>
          <p:nvPr/>
        </p:nvSpPr>
        <p:spPr>
          <a:xfrm>
            <a:off x="11811000" y="4596653"/>
            <a:ext cx="829168" cy="7195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E85EB65-559D-8DE9-42E2-D51AA392742B}"/>
              </a:ext>
            </a:extLst>
          </p:cNvPr>
          <p:cNvCxnSpPr>
            <a:cxnSpLocks/>
          </p:cNvCxnSpPr>
          <p:nvPr/>
        </p:nvCxnSpPr>
        <p:spPr>
          <a:xfrm>
            <a:off x="12653615" y="5004547"/>
            <a:ext cx="127171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772061F-AC84-9242-B940-8376B0F8B302}"/>
              </a:ext>
            </a:extLst>
          </p:cNvPr>
          <p:cNvCxnSpPr>
            <a:cxnSpLocks/>
          </p:cNvCxnSpPr>
          <p:nvPr/>
        </p:nvCxnSpPr>
        <p:spPr>
          <a:xfrm>
            <a:off x="10703451" y="4389680"/>
            <a:ext cx="322187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DDFFA51-76F2-3FB3-D343-F54F20B2B023}"/>
              </a:ext>
            </a:extLst>
          </p:cNvPr>
          <p:cNvSpPr/>
          <p:nvPr/>
        </p:nvSpPr>
        <p:spPr>
          <a:xfrm>
            <a:off x="6147150" y="6210913"/>
            <a:ext cx="1652144" cy="38038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D213D57-AB3D-CC8F-F808-A5E3C9924C2C}"/>
              </a:ext>
            </a:extLst>
          </p:cNvPr>
          <p:cNvCxnSpPr>
            <a:cxnSpLocks/>
          </p:cNvCxnSpPr>
          <p:nvPr/>
        </p:nvCxnSpPr>
        <p:spPr>
          <a:xfrm>
            <a:off x="8382000" y="4950759"/>
            <a:ext cx="0" cy="141194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25A6E34-E9B0-FF9C-6C56-5C12326F9EE8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799294" y="6401107"/>
            <a:ext cx="51995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916EDAC-817E-0F37-B55A-E8A5364CA1C9}"/>
              </a:ext>
            </a:extLst>
          </p:cNvPr>
          <p:cNvCxnSpPr>
            <a:cxnSpLocks/>
          </p:cNvCxnSpPr>
          <p:nvPr/>
        </p:nvCxnSpPr>
        <p:spPr>
          <a:xfrm>
            <a:off x="7938247" y="5221156"/>
            <a:ext cx="391309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A638953-8AB8-BA8F-4A55-FE6D280F8323}"/>
              </a:ext>
            </a:extLst>
          </p:cNvPr>
          <p:cNvCxnSpPr>
            <a:cxnSpLocks/>
          </p:cNvCxnSpPr>
          <p:nvPr/>
        </p:nvCxnSpPr>
        <p:spPr>
          <a:xfrm>
            <a:off x="7974106" y="4597469"/>
            <a:ext cx="0" cy="65340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93F0E31-F0ED-C761-D104-E67AA79079C8}"/>
              </a:ext>
            </a:extLst>
          </p:cNvPr>
          <p:cNvCxnSpPr>
            <a:cxnSpLocks/>
          </p:cNvCxnSpPr>
          <p:nvPr/>
        </p:nvCxnSpPr>
        <p:spPr>
          <a:xfrm>
            <a:off x="7799294" y="4629152"/>
            <a:ext cx="174812" cy="865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C618FD81-2BA9-4481-261D-698389B6CCD1}"/>
              </a:ext>
            </a:extLst>
          </p:cNvPr>
          <p:cNvCxnSpPr>
            <a:cxnSpLocks/>
          </p:cNvCxnSpPr>
          <p:nvPr/>
        </p:nvCxnSpPr>
        <p:spPr>
          <a:xfrm>
            <a:off x="14020800" y="4472371"/>
            <a:ext cx="3810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D4CFD78-94B0-8B47-7B1E-E1BB7A5F0D5F}"/>
              </a:ext>
            </a:extLst>
          </p:cNvPr>
          <p:cNvCxnSpPr>
            <a:cxnSpLocks/>
          </p:cNvCxnSpPr>
          <p:nvPr/>
        </p:nvCxnSpPr>
        <p:spPr>
          <a:xfrm>
            <a:off x="14047694" y="5165910"/>
            <a:ext cx="3810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F0001B4-C661-1DB0-FB79-30CBB9DFC1C0}"/>
              </a:ext>
            </a:extLst>
          </p:cNvPr>
          <p:cNvSpPr/>
          <p:nvPr/>
        </p:nvSpPr>
        <p:spPr>
          <a:xfrm>
            <a:off x="13878263" y="3427018"/>
            <a:ext cx="1653497" cy="263088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20181114-40A0-3F6A-2A20-2994FF4C2092}"/>
              </a:ext>
            </a:extLst>
          </p:cNvPr>
          <p:cNvSpPr txBox="1"/>
          <p:nvPr/>
        </p:nvSpPr>
        <p:spPr>
          <a:xfrm>
            <a:off x="13181011" y="9242904"/>
            <a:ext cx="3048000" cy="415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3749"/>
              </a:lnSpc>
              <a:spcBef>
                <a:spcPct val="0"/>
              </a:spcBef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M[rs1+imm] = rs2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600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26C836-4291-7645-3EF9-63DF2EBC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8C38842D-2EEA-0399-4F53-38E1C6E201B8}"/>
              </a:ext>
            </a:extLst>
          </p:cNvPr>
          <p:cNvSpPr txBox="1"/>
          <p:nvPr/>
        </p:nvSpPr>
        <p:spPr>
          <a:xfrm>
            <a:off x="495299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A67FC4-38D8-888A-3035-7AB1177E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2189031"/>
            <a:ext cx="7633429" cy="603437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213B8B9D-73A7-8C6B-4734-969651D311A2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7D91376-B5B6-82E7-0C2D-D525BBDC9D57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rgbClr val="00B05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2C2377-8AAF-7A1D-E05E-BDDA5FC30980}"/>
              </a:ext>
            </a:extLst>
          </p:cNvPr>
          <p:cNvGrpSpPr/>
          <p:nvPr/>
        </p:nvGrpSpPr>
        <p:grpSpPr>
          <a:xfrm>
            <a:off x="3560833" y="4554921"/>
            <a:ext cx="983417" cy="1824187"/>
            <a:chOff x="9712036" y="3553504"/>
            <a:chExt cx="724456" cy="12552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6F48794-D12E-62FB-706D-408ACBA8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9062" y="4545796"/>
              <a:ext cx="677430" cy="262991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FDC0816-6B4A-03AD-5D3D-2D4695383E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5890" y="4101821"/>
              <a:ext cx="200494" cy="141134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6220E4B-5974-1F32-908E-6EE0DE1FE2A5}"/>
                </a:ext>
              </a:extLst>
            </p:cNvPr>
            <p:cNvGrpSpPr/>
            <p:nvPr/>
          </p:nvGrpSpPr>
          <p:grpSpPr>
            <a:xfrm>
              <a:off x="9712036" y="3553504"/>
              <a:ext cx="713314" cy="1238568"/>
              <a:chOff x="9712036" y="3553504"/>
              <a:chExt cx="713314" cy="1238568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2214D0D-40DF-3DC4-FA4F-A04C42DFA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890" y="3553504"/>
                <a:ext cx="0" cy="534276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7C8FFB1-B19A-6204-FEED-84A18F8089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4320" y="4376399"/>
                <a:ext cx="0" cy="415673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34916E0-95BA-6E2E-84BB-B1FEEBCA28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2036" y="3553504"/>
                <a:ext cx="713314" cy="320443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BA82D87-9D75-72CF-E705-23A9A3811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5350" y="3857014"/>
                <a:ext cx="0" cy="7239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DACA2C70-A930-C7FD-4F52-A759421584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14748" y="4221531"/>
                <a:ext cx="204582" cy="152788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0511C84-F69C-0D26-222D-289E5B22C600}"/>
              </a:ext>
            </a:extLst>
          </p:cNvPr>
          <p:cNvCxnSpPr>
            <a:cxnSpLocks/>
          </p:cNvCxnSpPr>
          <p:nvPr/>
        </p:nvCxnSpPr>
        <p:spPr>
          <a:xfrm>
            <a:off x="2362200" y="6047961"/>
            <a:ext cx="119863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2FB311-4B76-B9FE-CCDD-B68228B6DA6F}"/>
              </a:ext>
            </a:extLst>
          </p:cNvPr>
          <p:cNvSpPr/>
          <p:nvPr/>
        </p:nvSpPr>
        <p:spPr>
          <a:xfrm>
            <a:off x="304800" y="7669200"/>
            <a:ext cx="1600200" cy="4018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504702C-B2B0-6B20-735B-6E06CBF60C86}"/>
              </a:ext>
            </a:extLst>
          </p:cNvPr>
          <p:cNvCxnSpPr>
            <a:cxnSpLocks/>
          </p:cNvCxnSpPr>
          <p:nvPr/>
        </p:nvCxnSpPr>
        <p:spPr>
          <a:xfrm>
            <a:off x="4544250" y="5556837"/>
            <a:ext cx="247957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3079FC6-0534-F54D-3EB8-C6CEA35E3C6C}"/>
              </a:ext>
            </a:extLst>
          </p:cNvPr>
          <p:cNvCxnSpPr>
            <a:cxnSpLocks/>
          </p:cNvCxnSpPr>
          <p:nvPr/>
        </p:nvCxnSpPr>
        <p:spPr>
          <a:xfrm>
            <a:off x="1883907" y="7859806"/>
            <a:ext cx="47829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1DEB063-04D5-C641-4C09-EFDC7F7CB0A9}"/>
              </a:ext>
            </a:extLst>
          </p:cNvPr>
          <p:cNvCxnSpPr>
            <a:cxnSpLocks/>
          </p:cNvCxnSpPr>
          <p:nvPr/>
        </p:nvCxnSpPr>
        <p:spPr>
          <a:xfrm flipH="1">
            <a:off x="2369790" y="6047961"/>
            <a:ext cx="18979" cy="18221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5">
            <a:extLst>
              <a:ext uri="{FF2B5EF4-FFF2-40B4-BE49-F238E27FC236}">
                <a16:creationId xmlns:a16="http://schemas.microsoft.com/office/drawing/2014/main" id="{1B1A1D20-5EEA-67DC-513E-51525B9284F4}"/>
              </a:ext>
            </a:extLst>
          </p:cNvPr>
          <p:cNvSpPr txBox="1"/>
          <p:nvPr/>
        </p:nvSpPr>
        <p:spPr>
          <a:xfrm>
            <a:off x="5957958" y="2494669"/>
            <a:ext cx="5791200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Store Data into RAM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1376FC8-986C-FE59-E2AB-A03F4EF8EE8C}"/>
              </a:ext>
            </a:extLst>
          </p:cNvPr>
          <p:cNvCxnSpPr>
            <a:cxnSpLocks/>
          </p:cNvCxnSpPr>
          <p:nvPr/>
        </p:nvCxnSpPr>
        <p:spPr>
          <a:xfrm flipV="1">
            <a:off x="2053683" y="6510185"/>
            <a:ext cx="3477557" cy="2614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6C7F0C-B442-3F11-31E5-85971F95D9A2}"/>
              </a:ext>
            </a:extLst>
          </p:cNvPr>
          <p:cNvSpPr/>
          <p:nvPr/>
        </p:nvSpPr>
        <p:spPr>
          <a:xfrm>
            <a:off x="5531240" y="5829088"/>
            <a:ext cx="817579" cy="83661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12DBF8C-2ACB-9497-36E3-F7BF14AB309E}"/>
              </a:ext>
            </a:extLst>
          </p:cNvPr>
          <p:cNvCxnSpPr>
            <a:cxnSpLocks/>
          </p:cNvCxnSpPr>
          <p:nvPr/>
        </p:nvCxnSpPr>
        <p:spPr>
          <a:xfrm flipH="1">
            <a:off x="1883547" y="5859444"/>
            <a:ext cx="9765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21F161F-BBAB-EC4F-F0F6-7973599D4226}"/>
              </a:ext>
            </a:extLst>
          </p:cNvPr>
          <p:cNvCxnSpPr>
            <a:cxnSpLocks/>
          </p:cNvCxnSpPr>
          <p:nvPr/>
        </p:nvCxnSpPr>
        <p:spPr>
          <a:xfrm flipV="1">
            <a:off x="2026789" y="5842535"/>
            <a:ext cx="0" cy="70723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87074E2-3662-A09C-CD31-A634B1C836B3}"/>
              </a:ext>
            </a:extLst>
          </p:cNvPr>
          <p:cNvCxnSpPr>
            <a:cxnSpLocks/>
          </p:cNvCxnSpPr>
          <p:nvPr/>
        </p:nvCxnSpPr>
        <p:spPr>
          <a:xfrm>
            <a:off x="6427693" y="6286500"/>
            <a:ext cx="60958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65DA0AD-74CC-BC46-BF9A-B36BA927FEA6}"/>
              </a:ext>
            </a:extLst>
          </p:cNvPr>
          <p:cNvSpPr txBox="1"/>
          <p:nvPr/>
        </p:nvSpPr>
        <p:spPr>
          <a:xfrm>
            <a:off x="5382002" y="5038047"/>
            <a:ext cx="1447800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RAM Address</a:t>
            </a:r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5A68078-5C0C-8591-DFB2-2CEC6E0B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0" y="3086100"/>
            <a:ext cx="10165211" cy="2052485"/>
          </a:xfrm>
          <a:prstGeom prst="rect">
            <a:avLst/>
          </a:prstGeom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4642856-4E2F-1B33-DC61-43C3EC802E04}"/>
              </a:ext>
            </a:extLst>
          </p:cNvPr>
          <p:cNvCxnSpPr>
            <a:cxnSpLocks/>
          </p:cNvCxnSpPr>
          <p:nvPr/>
        </p:nvCxnSpPr>
        <p:spPr>
          <a:xfrm>
            <a:off x="1883547" y="4943128"/>
            <a:ext cx="167728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E3D1185B-17CA-B1EE-A3D7-9E9BA692C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088" y="6223009"/>
            <a:ext cx="7633428" cy="2050551"/>
          </a:xfrm>
          <a:prstGeom prst="rect">
            <a:avLst/>
          </a:prstGeom>
        </p:spPr>
      </p:pic>
      <p:sp>
        <p:nvSpPr>
          <p:cNvPr id="74" name="TextBox 5">
            <a:extLst>
              <a:ext uri="{FF2B5EF4-FFF2-40B4-BE49-F238E27FC236}">
                <a16:creationId xmlns:a16="http://schemas.microsoft.com/office/drawing/2014/main" id="{58C90FE4-E8FE-4F19-CDB9-88FBB5C4877C}"/>
              </a:ext>
            </a:extLst>
          </p:cNvPr>
          <p:cNvSpPr txBox="1"/>
          <p:nvPr/>
        </p:nvSpPr>
        <p:spPr>
          <a:xfrm>
            <a:off x="6934200" y="5614147"/>
            <a:ext cx="5791200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DATA Bit Divide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ABB3138-3D34-7556-E25C-C60F7E04D412}"/>
              </a:ext>
            </a:extLst>
          </p:cNvPr>
          <p:cNvSpPr/>
          <p:nvPr/>
        </p:nvSpPr>
        <p:spPr>
          <a:xfrm>
            <a:off x="12723159" y="4112342"/>
            <a:ext cx="764241" cy="83078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7C5E7EF8-813C-2ADE-9124-2D26889C0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3535" y="6245510"/>
            <a:ext cx="7619981" cy="20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1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E11B00-73A1-D2B5-2FA0-0C322E1FA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">
            <a:extLst>
              <a:ext uri="{FF2B5EF4-FFF2-40B4-BE49-F238E27FC236}">
                <a16:creationId xmlns:a16="http://schemas.microsoft.com/office/drawing/2014/main" id="{69391235-6EB2-546C-D0A0-48B2B994C51D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20B40CD-A81D-7DA6-C430-23175428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09700"/>
            <a:ext cx="13083824" cy="8405809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0F3978BE-454A-A308-C5A2-DD8EB026590C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A4579B6-AAEB-EA78-06B5-670AB34E9235}"/>
              </a:ext>
            </a:extLst>
          </p:cNvPr>
          <p:cNvSpPr txBox="1"/>
          <p:nvPr/>
        </p:nvSpPr>
        <p:spPr>
          <a:xfrm>
            <a:off x="3948484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D855147-9858-22B3-B1DF-912CDF51A948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chemeClr val="accent6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D328B66-ACCF-8339-DD4B-C7E5317DEBB2}"/>
              </a:ext>
            </a:extLst>
          </p:cNvPr>
          <p:cNvCxnSpPr>
            <a:cxnSpLocks/>
          </p:cNvCxnSpPr>
          <p:nvPr/>
        </p:nvCxnSpPr>
        <p:spPr>
          <a:xfrm>
            <a:off x="7848600" y="3821206"/>
            <a:ext cx="18288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79C6CE5-8796-5950-507B-20F954B8E882}"/>
              </a:ext>
            </a:extLst>
          </p:cNvPr>
          <p:cNvCxnSpPr>
            <a:cxnSpLocks/>
          </p:cNvCxnSpPr>
          <p:nvPr/>
        </p:nvCxnSpPr>
        <p:spPr>
          <a:xfrm>
            <a:off x="8991600" y="4770649"/>
            <a:ext cx="6858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970F7B1-AAA2-5423-ACCF-C27E3428E742}"/>
              </a:ext>
            </a:extLst>
          </p:cNvPr>
          <p:cNvCxnSpPr>
            <a:cxnSpLocks/>
          </p:cNvCxnSpPr>
          <p:nvPr/>
        </p:nvCxnSpPr>
        <p:spPr>
          <a:xfrm>
            <a:off x="8332694" y="4955241"/>
            <a:ext cx="410626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7CFB6A8-AC8E-260B-F51E-B8B36485DA51}"/>
              </a:ext>
            </a:extLst>
          </p:cNvPr>
          <p:cNvSpPr/>
          <p:nvPr/>
        </p:nvSpPr>
        <p:spPr>
          <a:xfrm>
            <a:off x="5943600" y="3123646"/>
            <a:ext cx="1842654" cy="2525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BC81860-A81B-5D2A-3243-81F36444F0A1}"/>
              </a:ext>
            </a:extLst>
          </p:cNvPr>
          <p:cNvCxnSpPr>
            <a:cxnSpLocks/>
          </p:cNvCxnSpPr>
          <p:nvPr/>
        </p:nvCxnSpPr>
        <p:spPr>
          <a:xfrm>
            <a:off x="9663953" y="3467100"/>
            <a:ext cx="0" cy="6858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9745C61-9C05-B3F7-38D6-3EB063DACB32}"/>
              </a:ext>
            </a:extLst>
          </p:cNvPr>
          <p:cNvCxnSpPr>
            <a:cxnSpLocks/>
          </p:cNvCxnSpPr>
          <p:nvPr/>
        </p:nvCxnSpPr>
        <p:spPr>
          <a:xfrm>
            <a:off x="9650506" y="4458924"/>
            <a:ext cx="13855" cy="64423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2CC92B3-01CE-EC76-4B0F-4011BB097784}"/>
              </a:ext>
            </a:extLst>
          </p:cNvPr>
          <p:cNvCxnSpPr>
            <a:cxnSpLocks/>
          </p:cNvCxnSpPr>
          <p:nvPr/>
        </p:nvCxnSpPr>
        <p:spPr>
          <a:xfrm>
            <a:off x="9650506" y="3485873"/>
            <a:ext cx="1065984" cy="37608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88C4114-229B-267E-AE74-BBFD5F39D130}"/>
              </a:ext>
            </a:extLst>
          </p:cNvPr>
          <p:cNvCxnSpPr>
            <a:cxnSpLocks/>
          </p:cNvCxnSpPr>
          <p:nvPr/>
        </p:nvCxnSpPr>
        <p:spPr>
          <a:xfrm flipH="1">
            <a:off x="10676557" y="3848508"/>
            <a:ext cx="13039" cy="87405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921D2BF-B49C-6EFC-74F2-32C9B71A4256}"/>
              </a:ext>
            </a:extLst>
          </p:cNvPr>
          <p:cNvCxnSpPr>
            <a:cxnSpLocks/>
          </p:cNvCxnSpPr>
          <p:nvPr/>
        </p:nvCxnSpPr>
        <p:spPr>
          <a:xfrm flipV="1">
            <a:off x="9672102" y="4722567"/>
            <a:ext cx="1004455" cy="36714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6333C8F-2292-52AA-D928-29D3AB526B5C}"/>
              </a:ext>
            </a:extLst>
          </p:cNvPr>
          <p:cNvCxnSpPr>
            <a:cxnSpLocks/>
          </p:cNvCxnSpPr>
          <p:nvPr/>
        </p:nvCxnSpPr>
        <p:spPr>
          <a:xfrm flipH="1" flipV="1">
            <a:off x="9686365" y="4139861"/>
            <a:ext cx="228600" cy="1524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ABD1CF9-E6DD-D12A-921B-36FFF1C7A330}"/>
              </a:ext>
            </a:extLst>
          </p:cNvPr>
          <p:cNvCxnSpPr>
            <a:cxnSpLocks/>
          </p:cNvCxnSpPr>
          <p:nvPr/>
        </p:nvCxnSpPr>
        <p:spPr>
          <a:xfrm flipH="1">
            <a:off x="9650506" y="4292261"/>
            <a:ext cx="242455" cy="1801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B5670D1-4B2D-1932-D1B3-7EFADEBC0302}"/>
              </a:ext>
            </a:extLst>
          </p:cNvPr>
          <p:cNvSpPr/>
          <p:nvPr/>
        </p:nvSpPr>
        <p:spPr>
          <a:xfrm>
            <a:off x="3048000" y="3485873"/>
            <a:ext cx="1433048" cy="24958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4B05315-77E9-934B-E9EE-E2A59BD1B937}"/>
              </a:ext>
            </a:extLst>
          </p:cNvPr>
          <p:cNvCxnSpPr>
            <a:cxnSpLocks/>
          </p:cNvCxnSpPr>
          <p:nvPr/>
        </p:nvCxnSpPr>
        <p:spPr>
          <a:xfrm>
            <a:off x="4528809" y="4208728"/>
            <a:ext cx="10044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39093CE-219F-4CB9-5B2D-7173E4E26C40}"/>
              </a:ext>
            </a:extLst>
          </p:cNvPr>
          <p:cNvCxnSpPr>
            <a:cxnSpLocks/>
          </p:cNvCxnSpPr>
          <p:nvPr/>
        </p:nvCxnSpPr>
        <p:spPr>
          <a:xfrm>
            <a:off x="5562600" y="463781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3832A6C-1E48-351F-F228-63BF499F762F}"/>
              </a:ext>
            </a:extLst>
          </p:cNvPr>
          <p:cNvCxnSpPr>
            <a:cxnSpLocks/>
          </p:cNvCxnSpPr>
          <p:nvPr/>
        </p:nvCxnSpPr>
        <p:spPr>
          <a:xfrm>
            <a:off x="5562600" y="4222175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6EFD65E-6428-9975-EAB3-AD221BF28636}"/>
              </a:ext>
            </a:extLst>
          </p:cNvPr>
          <p:cNvCxnSpPr>
            <a:cxnSpLocks/>
          </p:cNvCxnSpPr>
          <p:nvPr/>
        </p:nvCxnSpPr>
        <p:spPr>
          <a:xfrm>
            <a:off x="5562600" y="3775364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70F0C21-1FFE-627D-09FC-9A0AF0F35FA8}"/>
              </a:ext>
            </a:extLst>
          </p:cNvPr>
          <p:cNvCxnSpPr>
            <a:cxnSpLocks/>
          </p:cNvCxnSpPr>
          <p:nvPr/>
        </p:nvCxnSpPr>
        <p:spPr>
          <a:xfrm>
            <a:off x="5562600" y="3775364"/>
            <a:ext cx="0" cy="8430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6076F7-7440-1695-7F25-585CDBE012BF}"/>
              </a:ext>
            </a:extLst>
          </p:cNvPr>
          <p:cNvGrpSpPr/>
          <p:nvPr/>
        </p:nvGrpSpPr>
        <p:grpSpPr>
          <a:xfrm>
            <a:off x="8700247" y="4417709"/>
            <a:ext cx="250144" cy="727015"/>
            <a:chOff x="8817656" y="4458050"/>
            <a:chExt cx="250144" cy="72701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7A135D9-07B1-5F9E-ECEA-7ADA32F6E635}"/>
                </a:ext>
              </a:extLst>
            </p:cNvPr>
            <p:cNvCxnSpPr>
              <a:cxnSpLocks/>
            </p:cNvCxnSpPr>
            <p:nvPr/>
          </p:nvCxnSpPr>
          <p:spPr>
            <a:xfrm>
              <a:off x="8817656" y="4458050"/>
              <a:ext cx="21544" cy="727015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B4CA9CA-FFB1-4C3F-B2F2-06F60817B1A8}"/>
                </a:ext>
              </a:extLst>
            </p:cNvPr>
            <p:cNvCxnSpPr>
              <a:cxnSpLocks/>
            </p:cNvCxnSpPr>
            <p:nvPr/>
          </p:nvCxnSpPr>
          <p:spPr>
            <a:xfrm>
              <a:off x="9067800" y="4637810"/>
              <a:ext cx="0" cy="35329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F7B6791-50C3-8E8B-EF0F-FEB9F9616F9D}"/>
                </a:ext>
              </a:extLst>
            </p:cNvPr>
            <p:cNvCxnSpPr>
              <a:cxnSpLocks/>
            </p:cNvCxnSpPr>
            <p:nvPr/>
          </p:nvCxnSpPr>
          <p:spPr>
            <a:xfrm>
              <a:off x="8825753" y="4471497"/>
              <a:ext cx="228600" cy="17976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8D270DC-EB55-1B78-5BDF-655829404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9200" y="4991100"/>
              <a:ext cx="228600" cy="1658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C390953-918E-1749-7710-87706B4E1AC9}"/>
              </a:ext>
            </a:extLst>
          </p:cNvPr>
          <p:cNvCxnSpPr>
            <a:cxnSpLocks/>
          </p:cNvCxnSpPr>
          <p:nvPr/>
        </p:nvCxnSpPr>
        <p:spPr>
          <a:xfrm>
            <a:off x="10703451" y="4389680"/>
            <a:ext cx="3221877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509E0C8-5782-9675-10A0-69910866CF76}"/>
              </a:ext>
            </a:extLst>
          </p:cNvPr>
          <p:cNvSpPr/>
          <p:nvPr/>
        </p:nvSpPr>
        <p:spPr>
          <a:xfrm>
            <a:off x="6147150" y="6210913"/>
            <a:ext cx="1652144" cy="38038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8EA34B4-C59A-AB35-E180-924D5754AECE}"/>
              </a:ext>
            </a:extLst>
          </p:cNvPr>
          <p:cNvCxnSpPr>
            <a:cxnSpLocks/>
          </p:cNvCxnSpPr>
          <p:nvPr/>
        </p:nvCxnSpPr>
        <p:spPr>
          <a:xfrm>
            <a:off x="8368553" y="4937312"/>
            <a:ext cx="0" cy="145034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321AF81-FFD5-FF02-78F1-E3B348C7E0E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799294" y="6401107"/>
            <a:ext cx="569259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F03D287-92E2-C218-9BB0-814A70E964FD}"/>
              </a:ext>
            </a:extLst>
          </p:cNvPr>
          <p:cNvCxnSpPr>
            <a:cxnSpLocks/>
          </p:cNvCxnSpPr>
          <p:nvPr/>
        </p:nvCxnSpPr>
        <p:spPr>
          <a:xfrm>
            <a:off x="14020800" y="4472371"/>
            <a:ext cx="3810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51BF940-7ABE-05FF-002E-C0EEB0D4943C}"/>
              </a:ext>
            </a:extLst>
          </p:cNvPr>
          <p:cNvCxnSpPr>
            <a:cxnSpLocks/>
          </p:cNvCxnSpPr>
          <p:nvPr/>
        </p:nvCxnSpPr>
        <p:spPr>
          <a:xfrm>
            <a:off x="14047694" y="5941359"/>
            <a:ext cx="3810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3E199AA-17BF-C054-77A8-4A080F6762E8}"/>
              </a:ext>
            </a:extLst>
          </p:cNvPr>
          <p:cNvSpPr/>
          <p:nvPr/>
        </p:nvSpPr>
        <p:spPr>
          <a:xfrm>
            <a:off x="13878263" y="3427018"/>
            <a:ext cx="1653497" cy="263088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29A203-A822-8158-CCB6-6B50C66E6273}"/>
              </a:ext>
            </a:extLst>
          </p:cNvPr>
          <p:cNvSpPr/>
          <p:nvPr/>
        </p:nvSpPr>
        <p:spPr>
          <a:xfrm>
            <a:off x="12395550" y="5516931"/>
            <a:ext cx="787048" cy="69397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32A0620-C098-A6B4-A359-923E98D92C6E}"/>
              </a:ext>
            </a:extLst>
          </p:cNvPr>
          <p:cNvCxnSpPr>
            <a:cxnSpLocks/>
          </p:cNvCxnSpPr>
          <p:nvPr/>
        </p:nvCxnSpPr>
        <p:spPr>
          <a:xfrm flipV="1">
            <a:off x="5643759" y="5152465"/>
            <a:ext cx="313288" cy="1792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2CA93CE-B7AA-DAD4-180E-A25AE74C92C0}"/>
              </a:ext>
            </a:extLst>
          </p:cNvPr>
          <p:cNvCxnSpPr>
            <a:cxnSpLocks/>
          </p:cNvCxnSpPr>
          <p:nvPr/>
        </p:nvCxnSpPr>
        <p:spPr>
          <a:xfrm>
            <a:off x="5672417" y="5896535"/>
            <a:ext cx="4690783" cy="5920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566BDB-6818-0E59-A4B8-775AE81280B0}"/>
              </a:ext>
            </a:extLst>
          </p:cNvPr>
          <p:cNvCxnSpPr>
            <a:cxnSpLocks/>
          </p:cNvCxnSpPr>
          <p:nvPr/>
        </p:nvCxnSpPr>
        <p:spPr>
          <a:xfrm>
            <a:off x="5672417" y="5143500"/>
            <a:ext cx="0" cy="74397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DB7C0F-3350-D773-1D64-C06F57CCD9BC}"/>
              </a:ext>
            </a:extLst>
          </p:cNvPr>
          <p:cNvCxnSpPr>
            <a:cxnSpLocks/>
          </p:cNvCxnSpPr>
          <p:nvPr/>
        </p:nvCxnSpPr>
        <p:spPr>
          <a:xfrm>
            <a:off x="10363200" y="5914463"/>
            <a:ext cx="0" cy="43285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F200D9-E964-3459-CE84-60A0D8D726E6}"/>
              </a:ext>
            </a:extLst>
          </p:cNvPr>
          <p:cNvCxnSpPr>
            <a:cxnSpLocks/>
          </p:cNvCxnSpPr>
          <p:nvPr/>
        </p:nvCxnSpPr>
        <p:spPr>
          <a:xfrm flipH="1">
            <a:off x="10563893" y="5450948"/>
            <a:ext cx="664904" cy="23999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0E6EC8F-B3B3-2776-8B1A-79C137490D2D}"/>
              </a:ext>
            </a:extLst>
          </p:cNvPr>
          <p:cNvCxnSpPr>
            <a:cxnSpLocks/>
          </p:cNvCxnSpPr>
          <p:nvPr/>
        </p:nvCxnSpPr>
        <p:spPr>
          <a:xfrm>
            <a:off x="11228797" y="5434635"/>
            <a:ext cx="0" cy="18400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B18A206-DEEB-6529-4DBA-44C5CE2F0BE8}"/>
              </a:ext>
            </a:extLst>
          </p:cNvPr>
          <p:cNvCxnSpPr>
            <a:cxnSpLocks/>
          </p:cNvCxnSpPr>
          <p:nvPr/>
        </p:nvCxnSpPr>
        <p:spPr>
          <a:xfrm flipH="1" flipV="1">
            <a:off x="10586942" y="7037695"/>
            <a:ext cx="649941" cy="21453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C66622-B496-7298-C754-962C2AC88BAA}"/>
              </a:ext>
            </a:extLst>
          </p:cNvPr>
          <p:cNvCxnSpPr>
            <a:cxnSpLocks/>
          </p:cNvCxnSpPr>
          <p:nvPr/>
        </p:nvCxnSpPr>
        <p:spPr>
          <a:xfrm>
            <a:off x="10586942" y="5702150"/>
            <a:ext cx="0" cy="134389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027E2E1-2EE3-C72F-85E3-AA0E1EC68DB9}"/>
              </a:ext>
            </a:extLst>
          </p:cNvPr>
          <p:cNvCxnSpPr>
            <a:cxnSpLocks/>
          </p:cNvCxnSpPr>
          <p:nvPr/>
        </p:nvCxnSpPr>
        <p:spPr>
          <a:xfrm>
            <a:off x="10390094" y="6347319"/>
            <a:ext cx="165022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BB06445-B306-D5C9-BE58-1C0DACEEA33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833388" y="5863921"/>
            <a:ext cx="562162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B4C6B3-FAD3-BF81-1FF6-E99147D896B9}"/>
              </a:ext>
            </a:extLst>
          </p:cNvPr>
          <p:cNvCxnSpPr>
            <a:cxnSpLocks/>
          </p:cNvCxnSpPr>
          <p:nvPr/>
        </p:nvCxnSpPr>
        <p:spPr>
          <a:xfrm flipV="1">
            <a:off x="11819941" y="5850474"/>
            <a:ext cx="0" cy="20742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AB8554E-DFB3-3C78-87CE-E2B3D3AA4C2E}"/>
              </a:ext>
            </a:extLst>
          </p:cNvPr>
          <p:cNvCxnSpPr>
            <a:cxnSpLocks/>
          </p:cNvCxnSpPr>
          <p:nvPr/>
        </p:nvCxnSpPr>
        <p:spPr>
          <a:xfrm flipH="1">
            <a:off x="11236883" y="6084793"/>
            <a:ext cx="596505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AB8554E-DFB3-3C78-87CE-E2B3D3AA4C2E}"/>
              </a:ext>
            </a:extLst>
          </p:cNvPr>
          <p:cNvCxnSpPr>
            <a:cxnSpLocks/>
          </p:cNvCxnSpPr>
          <p:nvPr/>
        </p:nvCxnSpPr>
        <p:spPr>
          <a:xfrm flipH="1" flipV="1">
            <a:off x="13182598" y="5854590"/>
            <a:ext cx="695666" cy="489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">
            <a:extLst>
              <a:ext uri="{FF2B5EF4-FFF2-40B4-BE49-F238E27FC236}">
                <a16:creationId xmlns:a16="http://schemas.microsoft.com/office/drawing/2014/main" id="{20181114-40A0-3F6A-2A20-2994FF4C2092}"/>
              </a:ext>
            </a:extLst>
          </p:cNvPr>
          <p:cNvSpPr txBox="1"/>
          <p:nvPr/>
        </p:nvSpPr>
        <p:spPr>
          <a:xfrm>
            <a:off x="13209637" y="9250146"/>
            <a:ext cx="3048000" cy="415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ts val="3749"/>
              </a:lnSpc>
              <a:spcBef>
                <a:spcPct val="0"/>
              </a:spcBef>
              <a:defRPr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M[rs1+imm]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8475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61509-54D6-ABFC-E795-6032347C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6">
            <a:extLst>
              <a:ext uri="{FF2B5EF4-FFF2-40B4-BE49-F238E27FC236}">
                <a16:creationId xmlns:a16="http://schemas.microsoft.com/office/drawing/2014/main" id="{5DA59362-D45D-D483-8575-7220D9861DA8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DFF83F7-009E-1118-22BA-A224E615B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22" y="2427193"/>
            <a:ext cx="7972704" cy="6221504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AC0A1E02-530A-5206-483B-D17D24651DAD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164E332-0972-462F-2B9D-074EEAAE7040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chemeClr val="accent6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0B86A0-E816-52CE-0714-3682A2CDCA37}"/>
              </a:ext>
            </a:extLst>
          </p:cNvPr>
          <p:cNvCxnSpPr>
            <a:cxnSpLocks/>
          </p:cNvCxnSpPr>
          <p:nvPr/>
        </p:nvCxnSpPr>
        <p:spPr>
          <a:xfrm>
            <a:off x="3053735" y="5170394"/>
            <a:ext cx="137160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4A1272-676B-D161-F1BF-A009E022A473}"/>
              </a:ext>
            </a:extLst>
          </p:cNvPr>
          <p:cNvSpPr/>
          <p:nvPr/>
        </p:nvSpPr>
        <p:spPr>
          <a:xfrm>
            <a:off x="822481" y="7196371"/>
            <a:ext cx="1697853" cy="49278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C07846F-B4BF-F1F6-DDDF-3166C4B49601}"/>
              </a:ext>
            </a:extLst>
          </p:cNvPr>
          <p:cNvCxnSpPr>
            <a:cxnSpLocks/>
          </p:cNvCxnSpPr>
          <p:nvPr/>
        </p:nvCxnSpPr>
        <p:spPr>
          <a:xfrm>
            <a:off x="5405247" y="4610100"/>
            <a:ext cx="2699879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1CACACF-7C7C-B7DF-4C3F-B11A54DCD3E5}"/>
              </a:ext>
            </a:extLst>
          </p:cNvPr>
          <p:cNvCxnSpPr>
            <a:cxnSpLocks/>
          </p:cNvCxnSpPr>
          <p:nvPr/>
        </p:nvCxnSpPr>
        <p:spPr>
          <a:xfrm>
            <a:off x="2520334" y="7442761"/>
            <a:ext cx="53340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78D9B9-3BB5-4B08-89CD-8A9ABC8A8767}"/>
              </a:ext>
            </a:extLst>
          </p:cNvPr>
          <p:cNvCxnSpPr>
            <a:cxnSpLocks/>
          </p:cNvCxnSpPr>
          <p:nvPr/>
        </p:nvCxnSpPr>
        <p:spPr>
          <a:xfrm>
            <a:off x="3066898" y="5170394"/>
            <a:ext cx="0" cy="229046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5">
            <a:extLst>
              <a:ext uri="{FF2B5EF4-FFF2-40B4-BE49-F238E27FC236}">
                <a16:creationId xmlns:a16="http://schemas.microsoft.com/office/drawing/2014/main" id="{2BC6707C-BF6E-853C-E862-08D9B4C36DDC}"/>
              </a:ext>
            </a:extLst>
          </p:cNvPr>
          <p:cNvSpPr txBox="1"/>
          <p:nvPr/>
        </p:nvSpPr>
        <p:spPr>
          <a:xfrm>
            <a:off x="7010400" y="2476500"/>
            <a:ext cx="5791200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 Data From RAM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ACAAD0-7229-7AF1-48F1-FCE8F6EB1472}"/>
              </a:ext>
            </a:extLst>
          </p:cNvPr>
          <p:cNvSpPr/>
          <p:nvPr/>
        </p:nvSpPr>
        <p:spPr>
          <a:xfrm>
            <a:off x="7151336" y="6198444"/>
            <a:ext cx="790111" cy="99792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AF673C7-06DE-2449-E330-9099235966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941447" y="6697407"/>
            <a:ext cx="211953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74AFAA5-384D-9FE8-304E-1FE30E54A1F8}"/>
              </a:ext>
            </a:extLst>
          </p:cNvPr>
          <p:cNvSpPr txBox="1"/>
          <p:nvPr/>
        </p:nvSpPr>
        <p:spPr>
          <a:xfrm>
            <a:off x="6493659" y="4120756"/>
            <a:ext cx="1447800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RAM Address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1FDDAEF-3CDD-7ECD-A179-33B232E47631}"/>
              </a:ext>
            </a:extLst>
          </p:cNvPr>
          <p:cNvCxnSpPr>
            <a:cxnSpLocks/>
          </p:cNvCxnSpPr>
          <p:nvPr/>
        </p:nvCxnSpPr>
        <p:spPr>
          <a:xfrm>
            <a:off x="2520334" y="3821206"/>
            <a:ext cx="1828801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5">
            <a:extLst>
              <a:ext uri="{FF2B5EF4-FFF2-40B4-BE49-F238E27FC236}">
                <a16:creationId xmlns:a16="http://schemas.microsoft.com/office/drawing/2014/main" id="{D3B6A44C-1DDD-087E-5629-D8CDAC1D6327}"/>
              </a:ext>
            </a:extLst>
          </p:cNvPr>
          <p:cNvSpPr txBox="1"/>
          <p:nvPr/>
        </p:nvSpPr>
        <p:spPr>
          <a:xfrm>
            <a:off x="8534400" y="5614147"/>
            <a:ext cx="5791200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Divided Data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B4DC2E-5276-B326-9EFA-0B1F0674D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799" y="6198445"/>
            <a:ext cx="5166201" cy="2087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47DD4F-3D71-84A2-2D72-25A66A2DA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147" y="3074973"/>
            <a:ext cx="9220853" cy="1921011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8E8076-FE85-8499-A635-61392CACD138}"/>
              </a:ext>
            </a:extLst>
          </p:cNvPr>
          <p:cNvCxnSpPr>
            <a:cxnSpLocks/>
          </p:cNvCxnSpPr>
          <p:nvPr/>
        </p:nvCxnSpPr>
        <p:spPr>
          <a:xfrm>
            <a:off x="4362299" y="3367772"/>
            <a:ext cx="13731" cy="92850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37070DD-BD11-3097-6FEF-3263011A9441}"/>
              </a:ext>
            </a:extLst>
          </p:cNvPr>
          <p:cNvCxnSpPr>
            <a:cxnSpLocks/>
          </p:cNvCxnSpPr>
          <p:nvPr/>
        </p:nvCxnSpPr>
        <p:spPr>
          <a:xfrm>
            <a:off x="4362299" y="4777820"/>
            <a:ext cx="283" cy="80720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890F881-7236-823F-C2C6-E1EF77B1A290}"/>
              </a:ext>
            </a:extLst>
          </p:cNvPr>
          <p:cNvCxnSpPr>
            <a:cxnSpLocks/>
          </p:cNvCxnSpPr>
          <p:nvPr/>
        </p:nvCxnSpPr>
        <p:spPr>
          <a:xfrm>
            <a:off x="4349135" y="3367772"/>
            <a:ext cx="1056112" cy="46946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870A70D-A4F6-14B5-4DED-A8AFFA52A7F7}"/>
              </a:ext>
            </a:extLst>
          </p:cNvPr>
          <p:cNvCxnSpPr>
            <a:cxnSpLocks/>
          </p:cNvCxnSpPr>
          <p:nvPr/>
        </p:nvCxnSpPr>
        <p:spPr>
          <a:xfrm>
            <a:off x="5405247" y="3821206"/>
            <a:ext cx="0" cy="12954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A98C1FA-7032-92D7-14C0-DE16016CEE1E}"/>
              </a:ext>
            </a:extLst>
          </p:cNvPr>
          <p:cNvCxnSpPr>
            <a:cxnSpLocks/>
          </p:cNvCxnSpPr>
          <p:nvPr/>
        </p:nvCxnSpPr>
        <p:spPr>
          <a:xfrm flipV="1">
            <a:off x="4349135" y="5116606"/>
            <a:ext cx="1056112" cy="49754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CA2EAB2-05AD-498D-7771-5D17AB727815}"/>
              </a:ext>
            </a:extLst>
          </p:cNvPr>
          <p:cNvCxnSpPr>
            <a:cxnSpLocks/>
          </p:cNvCxnSpPr>
          <p:nvPr/>
        </p:nvCxnSpPr>
        <p:spPr>
          <a:xfrm flipH="1" flipV="1">
            <a:off x="4376030" y="4296276"/>
            <a:ext cx="237564" cy="20406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42A5E0C-8242-58C0-E495-DB5A4BCA24B1}"/>
              </a:ext>
            </a:extLst>
          </p:cNvPr>
          <p:cNvCxnSpPr>
            <a:cxnSpLocks/>
          </p:cNvCxnSpPr>
          <p:nvPr/>
        </p:nvCxnSpPr>
        <p:spPr>
          <a:xfrm flipH="1">
            <a:off x="4362299" y="4490088"/>
            <a:ext cx="251295" cy="28321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FF5CE9D-8CD7-53F0-C1B3-077966746394}"/>
              </a:ext>
            </a:extLst>
          </p:cNvPr>
          <p:cNvCxnSpPr>
            <a:cxnSpLocks/>
          </p:cNvCxnSpPr>
          <p:nvPr/>
        </p:nvCxnSpPr>
        <p:spPr>
          <a:xfrm flipH="1">
            <a:off x="6012088" y="7008158"/>
            <a:ext cx="533400" cy="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72488E92-0844-DEA6-8680-26456AED0DD6}"/>
              </a:ext>
            </a:extLst>
          </p:cNvPr>
          <p:cNvCxnSpPr>
            <a:cxnSpLocks/>
          </p:cNvCxnSpPr>
          <p:nvPr/>
        </p:nvCxnSpPr>
        <p:spPr>
          <a:xfrm>
            <a:off x="6545488" y="6670513"/>
            <a:ext cx="60584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62C9BFE-53D2-AE51-57A7-D2ADBB3D319A}"/>
              </a:ext>
            </a:extLst>
          </p:cNvPr>
          <p:cNvCxnSpPr>
            <a:cxnSpLocks/>
          </p:cNvCxnSpPr>
          <p:nvPr/>
        </p:nvCxnSpPr>
        <p:spPr>
          <a:xfrm>
            <a:off x="6558935" y="6694394"/>
            <a:ext cx="0" cy="3137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52651320-E5C6-5A77-1A1B-3948ADBB72A5}"/>
              </a:ext>
            </a:extLst>
          </p:cNvPr>
          <p:cNvCxnSpPr>
            <a:cxnSpLocks/>
          </p:cNvCxnSpPr>
          <p:nvPr/>
        </p:nvCxnSpPr>
        <p:spPr>
          <a:xfrm flipV="1">
            <a:off x="5278199" y="6129497"/>
            <a:ext cx="720442" cy="31388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8FC1BE95-16EA-94B8-1ADE-2832A88C98DD}"/>
              </a:ext>
            </a:extLst>
          </p:cNvPr>
          <p:cNvCxnSpPr>
            <a:cxnSpLocks/>
          </p:cNvCxnSpPr>
          <p:nvPr/>
        </p:nvCxnSpPr>
        <p:spPr>
          <a:xfrm>
            <a:off x="5998641" y="6129497"/>
            <a:ext cx="0" cy="25192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8C869FED-6575-03A3-2E2C-6BB36144E1AD}"/>
              </a:ext>
            </a:extLst>
          </p:cNvPr>
          <p:cNvCxnSpPr>
            <a:cxnSpLocks/>
          </p:cNvCxnSpPr>
          <p:nvPr/>
        </p:nvCxnSpPr>
        <p:spPr>
          <a:xfrm>
            <a:off x="5278199" y="8334810"/>
            <a:ext cx="720442" cy="31388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891231DC-752D-1432-B819-CAA6992A21C0}"/>
              </a:ext>
            </a:extLst>
          </p:cNvPr>
          <p:cNvCxnSpPr>
            <a:cxnSpLocks/>
          </p:cNvCxnSpPr>
          <p:nvPr/>
        </p:nvCxnSpPr>
        <p:spPr>
          <a:xfrm flipH="1">
            <a:off x="5301402" y="6443384"/>
            <a:ext cx="3691" cy="189142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E437F9D-CD42-26FA-6998-504308631773}"/>
              </a:ext>
            </a:extLst>
          </p:cNvPr>
          <p:cNvCxnSpPr>
            <a:cxnSpLocks/>
          </p:cNvCxnSpPr>
          <p:nvPr/>
        </p:nvCxnSpPr>
        <p:spPr>
          <a:xfrm>
            <a:off x="310535" y="5712755"/>
            <a:ext cx="351223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B04B07D-FF23-FB49-91A5-ED0C1A4F5C77}"/>
              </a:ext>
            </a:extLst>
          </p:cNvPr>
          <p:cNvCxnSpPr>
            <a:cxnSpLocks/>
          </p:cNvCxnSpPr>
          <p:nvPr/>
        </p:nvCxnSpPr>
        <p:spPr>
          <a:xfrm>
            <a:off x="323982" y="5723841"/>
            <a:ext cx="0" cy="102466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1F1338D7-D16C-1C92-11BF-CCFAEAB820C2}"/>
              </a:ext>
            </a:extLst>
          </p:cNvPr>
          <p:cNvCxnSpPr>
            <a:cxnSpLocks/>
          </p:cNvCxnSpPr>
          <p:nvPr/>
        </p:nvCxnSpPr>
        <p:spPr>
          <a:xfrm>
            <a:off x="323982" y="6748502"/>
            <a:ext cx="4771011" cy="7885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FBD41BA2-E9A9-0E13-837A-6D5D6EECD831}"/>
              </a:ext>
            </a:extLst>
          </p:cNvPr>
          <p:cNvCxnSpPr>
            <a:cxnSpLocks/>
          </p:cNvCxnSpPr>
          <p:nvPr/>
        </p:nvCxnSpPr>
        <p:spPr>
          <a:xfrm>
            <a:off x="5094993" y="6827357"/>
            <a:ext cx="0" cy="56174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673BE2F4-C803-4703-8F56-5170B9CCE5A2}"/>
              </a:ext>
            </a:extLst>
          </p:cNvPr>
          <p:cNvCxnSpPr>
            <a:cxnSpLocks/>
          </p:cNvCxnSpPr>
          <p:nvPr/>
        </p:nvCxnSpPr>
        <p:spPr>
          <a:xfrm>
            <a:off x="5094993" y="7389097"/>
            <a:ext cx="203112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8153400" y="3009900"/>
            <a:ext cx="8857572" cy="5155257"/>
            <a:chOff x="9318096" y="2077403"/>
            <a:chExt cx="8436504" cy="5155257"/>
          </a:xfrm>
        </p:grpSpPr>
        <p:sp>
          <p:nvSpPr>
            <p:cNvPr id="2" name="AutoShape 2"/>
            <p:cNvSpPr/>
            <p:nvPr/>
          </p:nvSpPr>
          <p:spPr>
            <a:xfrm>
              <a:off x="10097789" y="2630153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" name="AutoShape 3"/>
            <p:cNvSpPr/>
            <p:nvPr/>
          </p:nvSpPr>
          <p:spPr>
            <a:xfrm>
              <a:off x="10097789" y="3461252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10097789" y="4362134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>
              <a:off x="10097789" y="5193233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>
              <a:off x="10069695" y="6041778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12174" y="2077403"/>
              <a:ext cx="3842426" cy="5155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  <a:cs typeface="Source Han Sans KR"/>
                  <a:sym typeface="Source Han Sans KR"/>
                </a:rPr>
                <a:t>RISC – V</a:t>
              </a:r>
              <a:r>
                <a:rPr lang="ko-KR" altLang="en-US" sz="30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  <a:cs typeface="Source Han Sans KR"/>
                  <a:sym typeface="Source Han Sans KR"/>
                </a:rPr>
                <a:t> 개요 </a:t>
              </a:r>
              <a:endParaRPr lang="en-US" sz="30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endParaRPr>
            </a:p>
            <a:p>
              <a:pPr algn="l">
                <a:lnSpc>
                  <a:spcPts val="6690"/>
                </a:lnSpc>
              </a:pPr>
              <a:r>
                <a:rPr lang="ko-KR" altLang="en-US" sz="30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  <a:cs typeface="Source Han Sans KR"/>
                  <a:sym typeface="Source Han Sans KR"/>
                </a:rPr>
                <a:t>개발 환경 및 목적</a:t>
              </a:r>
              <a:endParaRPr lang="en-US" sz="30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endParaRPr>
            </a:p>
            <a:p>
              <a:pPr algn="l">
                <a:lnSpc>
                  <a:spcPts val="6690"/>
                </a:lnSpc>
              </a:pPr>
              <a:r>
                <a:rPr lang="ko-KR" altLang="en-US" sz="30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  <a:cs typeface="Source Han Sans KR"/>
                  <a:sym typeface="Source Han Sans KR"/>
                </a:rPr>
                <a:t>블록도 </a:t>
              </a:r>
              <a:r>
                <a:rPr lang="en-US" altLang="ko-KR" sz="30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  <a:cs typeface="Source Han Sans KR"/>
                  <a:sym typeface="Source Han Sans KR"/>
                </a:rPr>
                <a:t>&amp;</a:t>
              </a:r>
              <a:r>
                <a:rPr lang="ko-KR" altLang="en-US" sz="30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  <a:cs typeface="Source Han Sans KR"/>
                  <a:sym typeface="Source Han Sans KR"/>
                </a:rPr>
                <a:t> 회로도 </a:t>
              </a:r>
              <a:endParaRPr lang="en-US" altLang="ko-KR" sz="30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endParaRPr>
            </a:p>
            <a:p>
              <a:pPr algn="l">
                <a:lnSpc>
                  <a:spcPts val="6690"/>
                </a:lnSpc>
              </a:pPr>
              <a:r>
                <a:rPr lang="en-US" altLang="ko-KR" sz="30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  <a:cs typeface="Source Han Sans KR"/>
                  <a:sym typeface="Source Han Sans KR"/>
                </a:rPr>
                <a:t>Type </a:t>
              </a:r>
              <a:r>
                <a:rPr lang="ko-KR" altLang="en-US" sz="3000" dirty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  <a:cs typeface="Source Han Sans KR"/>
                  <a:sym typeface="Source Han Sans KR"/>
                </a:rPr>
                <a:t>별 설명</a:t>
              </a:r>
              <a:endParaRPr lang="en-US" altLang="ko-KR" sz="30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endParaRPr>
            </a:p>
            <a:p>
              <a:pPr algn="l">
                <a:lnSpc>
                  <a:spcPts val="6690"/>
                </a:lnSpc>
              </a:pPr>
              <a:r>
                <a:rPr lang="ko-KR" altLang="en-US" sz="3000" dirty="0" smtClean="0">
                  <a:solidFill>
                    <a:srgbClr val="090807"/>
                  </a:solidFill>
                  <a:latin typeface="Source Han Sans KR Bold" panose="020B0600000101010101" charset="-127"/>
                  <a:ea typeface="Source Han Sans KR Bold" panose="020B0600000101010101" charset="-127"/>
                  <a:cs typeface="Source Han Sans KR"/>
                  <a:sym typeface="Source Han Sans KR"/>
                </a:rPr>
                <a:t>고찰</a:t>
              </a:r>
              <a:endParaRPr lang="en-US" sz="30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endParaRPr>
            </a:p>
            <a:p>
              <a:pPr algn="l">
                <a:lnSpc>
                  <a:spcPts val="6690"/>
                </a:lnSpc>
              </a:pPr>
              <a:endParaRPr lang="en-US" sz="3000" dirty="0">
                <a:solidFill>
                  <a:srgbClr val="090807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318096" y="2077403"/>
              <a:ext cx="465237" cy="5155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1" dirty="0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01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1" dirty="0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02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1" dirty="0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03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1" dirty="0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04</a:t>
              </a:r>
            </a:p>
            <a:p>
              <a:pPr algn="l">
                <a:lnSpc>
                  <a:spcPts val="6690"/>
                </a:lnSpc>
              </a:pPr>
              <a:r>
                <a:rPr lang="en-US" sz="3000" b="1" dirty="0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05</a:t>
              </a:r>
            </a:p>
            <a:p>
              <a:pPr algn="l">
                <a:lnSpc>
                  <a:spcPts val="6690"/>
                </a:lnSpc>
              </a:pPr>
              <a:endPara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775E62-2153-B40F-AC07-5DC37204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88955DB1-4007-15E4-774A-DB3C0E17E042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4EF7517-D30F-882E-68AE-D2A77F2D4DDF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5DE970B-C2F3-19A4-8F20-24E4B9856CD9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&amp;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0A3B903-043C-F4A2-525B-6B0D5E08839A}"/>
              </a:ext>
            </a:extLst>
          </p:cNvPr>
          <p:cNvSpPr txBox="1"/>
          <p:nvPr/>
        </p:nvSpPr>
        <p:spPr>
          <a:xfrm>
            <a:off x="3886200" y="6839290"/>
            <a:ext cx="9601200" cy="1862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  <a:spcBef>
                <a:spcPct val="0"/>
              </a:spcBef>
              <a:defRPr/>
            </a:pP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※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rs2 = 32’b1100_0110_0011_1100_0110_0011_1100_0110</a:t>
            </a:r>
          </a:p>
          <a:p>
            <a:pPr>
              <a:lnSpc>
                <a:spcPts val="3749"/>
              </a:lnSpc>
              <a:spcBef>
                <a:spcPct val="0"/>
              </a:spcBef>
              <a:defRPr/>
            </a:pP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7200" indent="-457200">
              <a:lnSpc>
                <a:spcPts val="3749"/>
              </a:lnSpc>
              <a:spcBef>
                <a:spcPct val="0"/>
              </a:spcBef>
              <a:buAutoNum type="arabicPeriod"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Store  rs2[0:15]  to  RAM  Address [2]</a:t>
            </a:r>
          </a:p>
          <a:p>
            <a:pPr marL="457200" indent="-457200">
              <a:lnSpc>
                <a:spcPts val="3749"/>
              </a:lnSpc>
              <a:spcBef>
                <a:spcPct val="0"/>
              </a:spcBef>
              <a:buAutoNum type="arabicPeriod"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Load   rs2[0:7]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Arith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(1)  to 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RegFile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Address[3]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" name="그림 4" descr="텍스트, 명함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3132698-F917-7A3B-8469-B8C0A98DD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74" y="2552700"/>
            <a:ext cx="15747452" cy="395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88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183DB-9B3D-60C8-77CE-DBC57F2B1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08A05917-02A4-48EB-CF0F-D5C4BD47F64F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0C4CC03-7854-47EA-6800-5C0473531D4B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D971517-98C9-2C7E-51A2-03029AD9E565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&amp;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C714784-895D-EC90-7978-4C7F5D86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38" y="2247899"/>
            <a:ext cx="13753675" cy="4571998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B3C8567-B053-3E91-C056-48B79E5CA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38" y="2247898"/>
            <a:ext cx="13753675" cy="5257801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AAE28C7-31C0-C8DE-5707-3A60988B0A9A}"/>
              </a:ext>
            </a:extLst>
          </p:cNvPr>
          <p:cNvSpPr txBox="1"/>
          <p:nvPr/>
        </p:nvSpPr>
        <p:spPr>
          <a:xfrm>
            <a:off x="4495800" y="7774561"/>
            <a:ext cx="9601200" cy="1862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  <a:spcBef>
                <a:spcPct val="0"/>
              </a:spcBef>
              <a:defRPr/>
            </a:pP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※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rs2 = 32’b1100_0110_0011_1100_0110_0011_1100_0110</a:t>
            </a:r>
          </a:p>
          <a:p>
            <a:pPr>
              <a:lnSpc>
                <a:spcPts val="3749"/>
              </a:lnSpc>
              <a:spcBef>
                <a:spcPct val="0"/>
              </a:spcBef>
              <a:defRPr/>
            </a:pP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>
              <a:lnSpc>
                <a:spcPts val="3749"/>
              </a:lnSpc>
              <a:spcBef>
                <a:spcPct val="0"/>
              </a:spcBef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 Divide 32bit rs2 -&gt; rs2[0:15]</a:t>
            </a:r>
          </a:p>
          <a:p>
            <a:pPr>
              <a:lnSpc>
                <a:spcPts val="3749"/>
              </a:lnSpc>
              <a:spcBef>
                <a:spcPct val="0"/>
              </a:spcBef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 Store  rs2[0:15]  to  RAM  Address [2]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114F2F-FEF8-6198-E9E7-72A09E495BCC}"/>
              </a:ext>
            </a:extLst>
          </p:cNvPr>
          <p:cNvSpPr/>
          <p:nvPr/>
        </p:nvSpPr>
        <p:spPr>
          <a:xfrm>
            <a:off x="4800600" y="3619500"/>
            <a:ext cx="3657600" cy="6050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9794B7-790A-4008-5697-A90BD81E4F24}"/>
              </a:ext>
            </a:extLst>
          </p:cNvPr>
          <p:cNvSpPr/>
          <p:nvPr/>
        </p:nvSpPr>
        <p:spPr>
          <a:xfrm>
            <a:off x="6019799" y="6840007"/>
            <a:ext cx="9828013" cy="36089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FF0FE3-EF64-C8EA-F0C0-E46894E2AB7F}"/>
              </a:ext>
            </a:extLst>
          </p:cNvPr>
          <p:cNvSpPr/>
          <p:nvPr/>
        </p:nvSpPr>
        <p:spPr>
          <a:xfrm>
            <a:off x="4800600" y="4951752"/>
            <a:ext cx="3657600" cy="6050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79E0E41-D1F0-8B39-BC37-445698AC06DF}"/>
              </a:ext>
            </a:extLst>
          </p:cNvPr>
          <p:cNvSpPr/>
          <p:nvPr/>
        </p:nvSpPr>
        <p:spPr>
          <a:xfrm>
            <a:off x="4648200" y="3023415"/>
            <a:ext cx="533400" cy="5333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262A242-3A9D-AA30-440E-B11ED66845F2}"/>
              </a:ext>
            </a:extLst>
          </p:cNvPr>
          <p:cNvSpPr/>
          <p:nvPr/>
        </p:nvSpPr>
        <p:spPr>
          <a:xfrm>
            <a:off x="5772830" y="6037751"/>
            <a:ext cx="493937" cy="5333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E2594F2-F353-5013-38EF-A44784925C0D}"/>
              </a:ext>
            </a:extLst>
          </p:cNvPr>
          <p:cNvCxnSpPr>
            <a:cxnSpLocks/>
          </p:cNvCxnSpPr>
          <p:nvPr/>
        </p:nvCxnSpPr>
        <p:spPr>
          <a:xfrm flipV="1">
            <a:off x="6001869" y="5556809"/>
            <a:ext cx="0" cy="45964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2EBB0BD-2366-D5C7-0812-EA1185CA5677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6019799" y="6571145"/>
            <a:ext cx="246969" cy="2688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02262" y="3253854"/>
            <a:ext cx="685800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Store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398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9098A-77C5-5976-CF70-5624D941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F211384F-2056-29E8-C22E-E4D2143896AB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3E151DF-9FBD-ADEB-A60D-A11AC29CD6D0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F0A3910-C816-55C2-9BCB-10463BFA66A5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&amp; </a:t>
            </a:r>
            <a:r>
              <a:rPr lang="en-US" sz="2499" b="1" dirty="0">
                <a:solidFill>
                  <a:schemeClr val="accent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0" name="그림 19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55AEF2-743F-7FF7-7EF5-8EA7EACFA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38" y="2247898"/>
            <a:ext cx="13753675" cy="52578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FCAC7F1-63E8-326E-1DC0-FBD3F592A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138" y="2247899"/>
            <a:ext cx="13753675" cy="5257800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822DC6A3-2BF5-CF4C-6D3D-8A0D22692FBA}"/>
              </a:ext>
            </a:extLst>
          </p:cNvPr>
          <p:cNvSpPr txBox="1"/>
          <p:nvPr/>
        </p:nvSpPr>
        <p:spPr>
          <a:xfrm>
            <a:off x="4495800" y="7774561"/>
            <a:ext cx="9601200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  <a:spcBef>
                <a:spcPct val="0"/>
              </a:spcBef>
              <a:defRPr/>
            </a:pP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※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rs2 = 32’b1100_0110_0011_1100_0110_0011_1100_0110</a:t>
            </a:r>
          </a:p>
          <a:p>
            <a:pPr>
              <a:lnSpc>
                <a:spcPts val="3749"/>
              </a:lnSpc>
              <a:spcBef>
                <a:spcPct val="0"/>
              </a:spcBef>
              <a:defRPr/>
            </a:pP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>
              <a:lnSpc>
                <a:spcPts val="3749"/>
              </a:lnSpc>
              <a:spcBef>
                <a:spcPct val="0"/>
              </a:spcBef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 </a:t>
            </a:r>
            <a:r>
              <a:rPr lang="en-US" sz="2499" b="1" dirty="0" smtClean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(LB) Divide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15bit rs2 -&gt; rs2[0:7] + Airth(1)</a:t>
            </a:r>
          </a:p>
          <a:p>
            <a:pPr>
              <a:lnSpc>
                <a:spcPts val="3749"/>
              </a:lnSpc>
              <a:spcBef>
                <a:spcPct val="0"/>
              </a:spcBef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 Store  rs2[0:7]  to 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RegFile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Address [3]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90F7AC-3485-4304-734A-C4A09E0187EE}"/>
              </a:ext>
            </a:extLst>
          </p:cNvPr>
          <p:cNvSpPr/>
          <p:nvPr/>
        </p:nvSpPr>
        <p:spPr>
          <a:xfrm>
            <a:off x="6019800" y="3009900"/>
            <a:ext cx="4953000" cy="6858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8A8A36-F3F1-4692-127C-2023E034302A}"/>
              </a:ext>
            </a:extLst>
          </p:cNvPr>
          <p:cNvSpPr/>
          <p:nvPr/>
        </p:nvSpPr>
        <p:spPr>
          <a:xfrm>
            <a:off x="8496300" y="4114801"/>
            <a:ext cx="2476500" cy="6858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4CD118-10B1-F93B-59B0-9FC97845BFBB}"/>
              </a:ext>
            </a:extLst>
          </p:cNvPr>
          <p:cNvSpPr/>
          <p:nvPr/>
        </p:nvSpPr>
        <p:spPr>
          <a:xfrm>
            <a:off x="11008659" y="6210300"/>
            <a:ext cx="4839154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6D0FB12-2FB9-081D-9581-3205AAF90B3C}"/>
              </a:ext>
            </a:extLst>
          </p:cNvPr>
          <p:cNvSpPr/>
          <p:nvPr/>
        </p:nvSpPr>
        <p:spPr>
          <a:xfrm>
            <a:off x="5753100" y="2400303"/>
            <a:ext cx="533400" cy="5333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A76634-23CE-E379-5170-190F83E6F622}"/>
              </a:ext>
            </a:extLst>
          </p:cNvPr>
          <p:cNvSpPr/>
          <p:nvPr/>
        </p:nvSpPr>
        <p:spPr>
          <a:xfrm>
            <a:off x="10972800" y="5327278"/>
            <a:ext cx="533400" cy="5333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A5B0AE2-B163-0A7D-9777-383E889C08A9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9829800" y="4800601"/>
            <a:ext cx="1221115" cy="6047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2640EB0-FC97-06D4-B2CC-CBBD9C9BD080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11239500" y="5860672"/>
            <a:ext cx="190500" cy="3496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097457" y="2615684"/>
            <a:ext cx="685800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Load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9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DDC81-F5C3-707A-B963-AD288DEA9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79D4CD8D-7590-EBCA-6708-DDE757D5BB6F}"/>
              </a:ext>
            </a:extLst>
          </p:cNvPr>
          <p:cNvSpPr/>
          <p:nvPr/>
        </p:nvSpPr>
        <p:spPr>
          <a:xfrm>
            <a:off x="2094138" y="1866900"/>
            <a:ext cx="12764862" cy="5643024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">
            <a:extLst>
              <a:ext uri="{FF2B5EF4-FFF2-40B4-BE49-F238E27FC236}">
                <a16:creationId xmlns:a16="http://schemas.microsoft.com/office/drawing/2014/main" id="{D6873E0F-AFB2-8EFB-20AF-D215F0404CA7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001E0F2-3661-2568-688B-1155E11AC984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4BF2AA2-487D-DB82-954E-7A0C0CA8000B}"/>
              </a:ext>
            </a:extLst>
          </p:cNvPr>
          <p:cNvSpPr txBox="1"/>
          <p:nvPr/>
        </p:nvSpPr>
        <p:spPr>
          <a:xfrm>
            <a:off x="3948484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4B36120-0141-16ED-6CEA-7E16341E5C24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74C146-E6DA-03D9-9717-7D21A37381BD}"/>
              </a:ext>
            </a:extLst>
          </p:cNvPr>
          <p:cNvSpPr/>
          <p:nvPr/>
        </p:nvSpPr>
        <p:spPr>
          <a:xfrm>
            <a:off x="10449232" y="5743268"/>
            <a:ext cx="2209800" cy="609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A8F146-F63E-A88B-41E4-1F2778BFF544}"/>
              </a:ext>
            </a:extLst>
          </p:cNvPr>
          <p:cNvSpPr/>
          <p:nvPr/>
        </p:nvSpPr>
        <p:spPr>
          <a:xfrm>
            <a:off x="2819400" y="3162300"/>
            <a:ext cx="10134600" cy="5410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20B0D7-2B8D-8861-B234-AFF89225AB8B}"/>
              </a:ext>
            </a:extLst>
          </p:cNvPr>
          <p:cNvSpPr/>
          <p:nvPr/>
        </p:nvSpPr>
        <p:spPr>
          <a:xfrm>
            <a:off x="11430000" y="6936658"/>
            <a:ext cx="685801" cy="11024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8CD84C-4EDF-3981-6C5C-40368FC065F7}"/>
              </a:ext>
            </a:extLst>
          </p:cNvPr>
          <p:cNvSpPr/>
          <p:nvPr/>
        </p:nvSpPr>
        <p:spPr>
          <a:xfrm>
            <a:off x="11444748" y="4305300"/>
            <a:ext cx="685801" cy="10068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D0DA72-2792-78C2-F719-65C7976F9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09700"/>
            <a:ext cx="13083824" cy="840580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E2395C9-61C4-A720-3C27-B35726E53811}"/>
              </a:ext>
            </a:extLst>
          </p:cNvPr>
          <p:cNvCxnSpPr>
            <a:cxnSpLocks/>
          </p:cNvCxnSpPr>
          <p:nvPr/>
        </p:nvCxnSpPr>
        <p:spPr>
          <a:xfrm>
            <a:off x="5853545" y="5185065"/>
            <a:ext cx="3636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036A77F-0AC9-D46F-4ED7-D5E94381B692}"/>
              </a:ext>
            </a:extLst>
          </p:cNvPr>
          <p:cNvCxnSpPr>
            <a:cxnSpLocks/>
          </p:cNvCxnSpPr>
          <p:nvPr/>
        </p:nvCxnSpPr>
        <p:spPr>
          <a:xfrm>
            <a:off x="7924800" y="3848100"/>
            <a:ext cx="1828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8BD908A-474C-3D45-760B-F29318D14D88}"/>
              </a:ext>
            </a:extLst>
          </p:cNvPr>
          <p:cNvCxnSpPr>
            <a:cxnSpLocks/>
          </p:cNvCxnSpPr>
          <p:nvPr/>
        </p:nvCxnSpPr>
        <p:spPr>
          <a:xfrm>
            <a:off x="9067800" y="4810990"/>
            <a:ext cx="685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15E4263-63D2-DA2F-76BC-C96380502C02}"/>
              </a:ext>
            </a:extLst>
          </p:cNvPr>
          <p:cNvCxnSpPr>
            <a:cxnSpLocks/>
          </p:cNvCxnSpPr>
          <p:nvPr/>
        </p:nvCxnSpPr>
        <p:spPr>
          <a:xfrm>
            <a:off x="7924800" y="4637810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2CE79B6-EA89-2498-F44C-5A7A2F33AACA}"/>
              </a:ext>
            </a:extLst>
          </p:cNvPr>
          <p:cNvSpPr/>
          <p:nvPr/>
        </p:nvSpPr>
        <p:spPr>
          <a:xfrm>
            <a:off x="6165276" y="3123646"/>
            <a:ext cx="1759523" cy="258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B463C4D8-3ABC-83CC-6575-A9F4C9DA406F}"/>
              </a:ext>
            </a:extLst>
          </p:cNvPr>
          <p:cNvCxnSpPr>
            <a:cxnSpLocks/>
          </p:cNvCxnSpPr>
          <p:nvPr/>
        </p:nvCxnSpPr>
        <p:spPr>
          <a:xfrm>
            <a:off x="9739745" y="3480955"/>
            <a:ext cx="0" cy="685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80A220E-9EC9-6B1C-DCA0-5DD4BC03E239}"/>
              </a:ext>
            </a:extLst>
          </p:cNvPr>
          <p:cNvCxnSpPr>
            <a:cxnSpLocks/>
          </p:cNvCxnSpPr>
          <p:nvPr/>
        </p:nvCxnSpPr>
        <p:spPr>
          <a:xfrm>
            <a:off x="9739745" y="4499265"/>
            <a:ext cx="13855" cy="6442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C6D07601-1F6D-5307-EB3B-F5972BCA2154}"/>
              </a:ext>
            </a:extLst>
          </p:cNvPr>
          <p:cNvCxnSpPr>
            <a:cxnSpLocks/>
          </p:cNvCxnSpPr>
          <p:nvPr/>
        </p:nvCxnSpPr>
        <p:spPr>
          <a:xfrm>
            <a:off x="9725890" y="3494810"/>
            <a:ext cx="990600" cy="3671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AF1A241A-E0E4-1AC6-FE45-7118E8825962}"/>
              </a:ext>
            </a:extLst>
          </p:cNvPr>
          <p:cNvCxnSpPr>
            <a:cxnSpLocks/>
          </p:cNvCxnSpPr>
          <p:nvPr/>
        </p:nvCxnSpPr>
        <p:spPr>
          <a:xfrm>
            <a:off x="10716490" y="3861955"/>
            <a:ext cx="0" cy="9490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59F280F3-E67E-7591-2AB6-9A47510AAE2D}"/>
              </a:ext>
            </a:extLst>
          </p:cNvPr>
          <p:cNvCxnSpPr>
            <a:cxnSpLocks/>
          </p:cNvCxnSpPr>
          <p:nvPr/>
        </p:nvCxnSpPr>
        <p:spPr>
          <a:xfrm flipV="1">
            <a:off x="9725890" y="4776355"/>
            <a:ext cx="1004455" cy="3671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05888EE-E5D0-2C21-B679-070838C63C93}"/>
              </a:ext>
            </a:extLst>
          </p:cNvPr>
          <p:cNvCxnSpPr>
            <a:cxnSpLocks/>
          </p:cNvCxnSpPr>
          <p:nvPr/>
        </p:nvCxnSpPr>
        <p:spPr>
          <a:xfrm flipH="1" flipV="1">
            <a:off x="9753600" y="4166755"/>
            <a:ext cx="228600" cy="152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B39030B-B105-4B68-0925-2697AA1F68D9}"/>
              </a:ext>
            </a:extLst>
          </p:cNvPr>
          <p:cNvCxnSpPr>
            <a:cxnSpLocks/>
          </p:cNvCxnSpPr>
          <p:nvPr/>
        </p:nvCxnSpPr>
        <p:spPr>
          <a:xfrm flipH="1">
            <a:off x="9739745" y="4319155"/>
            <a:ext cx="242455" cy="1801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112FFFE-EF4D-3639-E256-2E17101685EE}"/>
              </a:ext>
            </a:extLst>
          </p:cNvPr>
          <p:cNvSpPr/>
          <p:nvPr/>
        </p:nvSpPr>
        <p:spPr>
          <a:xfrm>
            <a:off x="3256717" y="3485873"/>
            <a:ext cx="1433048" cy="258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AD6B89D-7148-EBB5-01AE-C24A65C2D5C7}"/>
              </a:ext>
            </a:extLst>
          </p:cNvPr>
          <p:cNvCxnSpPr>
            <a:cxnSpLocks/>
          </p:cNvCxnSpPr>
          <p:nvPr/>
        </p:nvCxnSpPr>
        <p:spPr>
          <a:xfrm>
            <a:off x="4703620" y="4222175"/>
            <a:ext cx="10044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443ECC99-8219-1D02-373F-A130F5662608}"/>
              </a:ext>
            </a:extLst>
          </p:cNvPr>
          <p:cNvCxnSpPr>
            <a:cxnSpLocks/>
          </p:cNvCxnSpPr>
          <p:nvPr/>
        </p:nvCxnSpPr>
        <p:spPr>
          <a:xfrm>
            <a:off x="5708075" y="463781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B11FF9D-F395-294F-6890-22582A621237}"/>
              </a:ext>
            </a:extLst>
          </p:cNvPr>
          <p:cNvCxnSpPr>
            <a:cxnSpLocks/>
          </p:cNvCxnSpPr>
          <p:nvPr/>
        </p:nvCxnSpPr>
        <p:spPr>
          <a:xfrm>
            <a:off x="5708075" y="4222175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E63DC5F4-5602-1052-EF92-4BACCB98E349}"/>
              </a:ext>
            </a:extLst>
          </p:cNvPr>
          <p:cNvCxnSpPr>
            <a:cxnSpLocks/>
          </p:cNvCxnSpPr>
          <p:nvPr/>
        </p:nvCxnSpPr>
        <p:spPr>
          <a:xfrm>
            <a:off x="5739255" y="3775364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6DDAD44D-8A67-FCE0-F0DF-D482A0765651}"/>
              </a:ext>
            </a:extLst>
          </p:cNvPr>
          <p:cNvCxnSpPr>
            <a:cxnSpLocks/>
          </p:cNvCxnSpPr>
          <p:nvPr/>
        </p:nvCxnSpPr>
        <p:spPr>
          <a:xfrm>
            <a:off x="5739255" y="3775364"/>
            <a:ext cx="0" cy="8430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93FA70-9045-A70A-2AE3-9FBB7D781DE6}"/>
              </a:ext>
            </a:extLst>
          </p:cNvPr>
          <p:cNvSpPr/>
          <p:nvPr/>
        </p:nvSpPr>
        <p:spPr>
          <a:xfrm>
            <a:off x="9812539" y="4499265"/>
            <a:ext cx="622838" cy="33972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1D9984-5C48-7E4D-1157-027E830F5433}"/>
              </a:ext>
            </a:extLst>
          </p:cNvPr>
          <p:cNvSpPr/>
          <p:nvPr/>
        </p:nvSpPr>
        <p:spPr>
          <a:xfrm>
            <a:off x="6295010" y="6227474"/>
            <a:ext cx="1629783" cy="41273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8ACF76B-424B-CBDB-3CBF-82196AB94575}"/>
              </a:ext>
            </a:extLst>
          </p:cNvPr>
          <p:cNvCxnSpPr>
            <a:cxnSpLocks/>
          </p:cNvCxnSpPr>
          <p:nvPr/>
        </p:nvCxnSpPr>
        <p:spPr>
          <a:xfrm flipH="1">
            <a:off x="7911346" y="7075394"/>
            <a:ext cx="58882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2E517BC-0779-587E-162C-540717AE3D4D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7924793" y="6433841"/>
            <a:ext cx="575380" cy="505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8701AD4-EE5F-3038-924C-CA2EA1CDEF40}"/>
              </a:ext>
            </a:extLst>
          </p:cNvPr>
          <p:cNvCxnSpPr>
            <a:cxnSpLocks/>
          </p:cNvCxnSpPr>
          <p:nvPr/>
        </p:nvCxnSpPr>
        <p:spPr>
          <a:xfrm flipV="1">
            <a:off x="8486726" y="6433841"/>
            <a:ext cx="0" cy="64155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D13084-BCA4-A769-CAF8-5DC52FF82033}"/>
              </a:ext>
            </a:extLst>
          </p:cNvPr>
          <p:cNvCxnSpPr>
            <a:cxnSpLocks/>
          </p:cNvCxnSpPr>
          <p:nvPr/>
        </p:nvCxnSpPr>
        <p:spPr>
          <a:xfrm flipH="1">
            <a:off x="8991600" y="7734300"/>
            <a:ext cx="416859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58CD4D2-2243-39DD-10CE-5619B37E24D2}"/>
              </a:ext>
            </a:extLst>
          </p:cNvPr>
          <p:cNvCxnSpPr>
            <a:cxnSpLocks/>
          </p:cNvCxnSpPr>
          <p:nvPr/>
        </p:nvCxnSpPr>
        <p:spPr>
          <a:xfrm flipV="1">
            <a:off x="9408459" y="7734300"/>
            <a:ext cx="0" cy="9906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53352A8-854F-E769-8DE1-E20BB100D10C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8723944"/>
            <a:ext cx="3810000" cy="3212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AF495A1-9F5E-B472-343D-EF7A0791F3F1}"/>
              </a:ext>
            </a:extLst>
          </p:cNvPr>
          <p:cNvCxnSpPr>
            <a:cxnSpLocks/>
          </p:cNvCxnSpPr>
          <p:nvPr/>
        </p:nvCxnSpPr>
        <p:spPr>
          <a:xfrm flipV="1">
            <a:off x="5652247" y="7928718"/>
            <a:ext cx="0" cy="77540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F6C9BCA-F73F-B9B1-880F-7F0FB35201E5}"/>
              </a:ext>
            </a:extLst>
          </p:cNvPr>
          <p:cNvCxnSpPr>
            <a:cxnSpLocks/>
          </p:cNvCxnSpPr>
          <p:nvPr/>
        </p:nvCxnSpPr>
        <p:spPr>
          <a:xfrm flipH="1">
            <a:off x="5638800" y="7920725"/>
            <a:ext cx="202628" cy="799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B035F6D-69CA-6EB0-63F6-124CFADD91EC}"/>
              </a:ext>
            </a:extLst>
          </p:cNvPr>
          <p:cNvCxnSpPr>
            <a:cxnSpLocks/>
          </p:cNvCxnSpPr>
          <p:nvPr/>
        </p:nvCxnSpPr>
        <p:spPr>
          <a:xfrm flipH="1">
            <a:off x="7924793" y="7529741"/>
            <a:ext cx="793740" cy="1883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740F8E8-AF46-C631-971F-1A577253EC89}"/>
              </a:ext>
            </a:extLst>
          </p:cNvPr>
          <p:cNvCxnSpPr>
            <a:cxnSpLocks/>
          </p:cNvCxnSpPr>
          <p:nvPr/>
        </p:nvCxnSpPr>
        <p:spPr>
          <a:xfrm flipV="1">
            <a:off x="9565341" y="3559396"/>
            <a:ext cx="0" cy="105900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38E9B00-CCE6-3D98-E46A-9FD7A7EDC7B2}"/>
              </a:ext>
            </a:extLst>
          </p:cNvPr>
          <p:cNvCxnSpPr>
            <a:cxnSpLocks/>
          </p:cNvCxnSpPr>
          <p:nvPr/>
        </p:nvCxnSpPr>
        <p:spPr>
          <a:xfrm flipH="1">
            <a:off x="9565341" y="4617919"/>
            <a:ext cx="199547" cy="47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1072F7-E36B-5D3F-BB10-DCC51C7EFBC7}"/>
              </a:ext>
            </a:extLst>
          </p:cNvPr>
          <p:cNvSpPr/>
          <p:nvPr/>
        </p:nvSpPr>
        <p:spPr>
          <a:xfrm>
            <a:off x="9285571" y="3238090"/>
            <a:ext cx="526965" cy="30148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3D4F40-C33D-DB6A-6A57-B9A664BBF854}"/>
              </a:ext>
            </a:extLst>
          </p:cNvPr>
          <p:cNvSpPr/>
          <p:nvPr/>
        </p:nvSpPr>
        <p:spPr>
          <a:xfrm>
            <a:off x="8575717" y="8984301"/>
            <a:ext cx="1189171" cy="65499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B6D0D5A-7252-6549-FA99-A3414B36B8CF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7920725"/>
            <a:ext cx="838200" cy="799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580A50C-BC8B-37A3-9CB7-03E876DB1AC1}"/>
              </a:ext>
            </a:extLst>
          </p:cNvPr>
          <p:cNvCxnSpPr>
            <a:cxnSpLocks/>
          </p:cNvCxnSpPr>
          <p:nvPr/>
        </p:nvCxnSpPr>
        <p:spPr>
          <a:xfrm flipV="1">
            <a:off x="7315200" y="7290547"/>
            <a:ext cx="0" cy="63225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0EAB5E0-BDB4-6123-56A4-2B60CC6E0304}"/>
              </a:ext>
            </a:extLst>
          </p:cNvPr>
          <p:cNvCxnSpPr>
            <a:cxnSpLocks/>
          </p:cNvCxnSpPr>
          <p:nvPr/>
        </p:nvCxnSpPr>
        <p:spPr>
          <a:xfrm flipH="1">
            <a:off x="7315200" y="7290547"/>
            <a:ext cx="3048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84E99A5-9F9D-D1EE-C55A-AEB631E8ABA7}"/>
              </a:ext>
            </a:extLst>
          </p:cNvPr>
          <p:cNvCxnSpPr>
            <a:cxnSpLocks/>
          </p:cNvCxnSpPr>
          <p:nvPr/>
        </p:nvCxnSpPr>
        <p:spPr>
          <a:xfrm flipH="1">
            <a:off x="7606552" y="7061947"/>
            <a:ext cx="1" cy="43453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8237F24-2473-E4FD-D711-1D46180A4554}"/>
              </a:ext>
            </a:extLst>
          </p:cNvPr>
          <p:cNvCxnSpPr>
            <a:cxnSpLocks/>
          </p:cNvCxnSpPr>
          <p:nvPr/>
        </p:nvCxnSpPr>
        <p:spPr>
          <a:xfrm flipH="1">
            <a:off x="7606552" y="6923950"/>
            <a:ext cx="318240" cy="13799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8CF2671-2B98-5FDC-190C-5169FD1F64F6}"/>
              </a:ext>
            </a:extLst>
          </p:cNvPr>
          <p:cNvCxnSpPr>
            <a:cxnSpLocks/>
          </p:cNvCxnSpPr>
          <p:nvPr/>
        </p:nvCxnSpPr>
        <p:spPr>
          <a:xfrm flipH="1" flipV="1">
            <a:off x="7606552" y="7502847"/>
            <a:ext cx="304794" cy="17726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FE8A3BF8-90CE-DF54-091F-6554C6BDF788}"/>
              </a:ext>
            </a:extLst>
          </p:cNvPr>
          <p:cNvCxnSpPr>
            <a:cxnSpLocks/>
          </p:cNvCxnSpPr>
          <p:nvPr/>
        </p:nvCxnSpPr>
        <p:spPr>
          <a:xfrm flipV="1">
            <a:off x="7924793" y="6943767"/>
            <a:ext cx="0" cy="736345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C365030-4AF2-38C9-5F81-47FF871FAC3A}"/>
              </a:ext>
            </a:extLst>
          </p:cNvPr>
          <p:cNvCxnSpPr>
            <a:cxnSpLocks/>
          </p:cNvCxnSpPr>
          <p:nvPr/>
        </p:nvCxnSpPr>
        <p:spPr>
          <a:xfrm flipH="1">
            <a:off x="8749559" y="7362212"/>
            <a:ext cx="1" cy="43453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BCC0EF8-A1D5-F9DA-6FDC-93C2F7BF600C}"/>
              </a:ext>
            </a:extLst>
          </p:cNvPr>
          <p:cNvCxnSpPr>
            <a:cxnSpLocks/>
          </p:cNvCxnSpPr>
          <p:nvPr/>
        </p:nvCxnSpPr>
        <p:spPr>
          <a:xfrm flipH="1">
            <a:off x="8749559" y="7237391"/>
            <a:ext cx="228953" cy="1248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660E49B7-F0BB-2979-9230-43786FA8B1CF}"/>
              </a:ext>
            </a:extLst>
          </p:cNvPr>
          <p:cNvCxnSpPr>
            <a:cxnSpLocks/>
          </p:cNvCxnSpPr>
          <p:nvPr/>
        </p:nvCxnSpPr>
        <p:spPr>
          <a:xfrm flipH="1" flipV="1">
            <a:off x="8749559" y="7803112"/>
            <a:ext cx="266296" cy="11761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75950C28-13C0-2B0F-252A-E04A01E504E1}"/>
              </a:ext>
            </a:extLst>
          </p:cNvPr>
          <p:cNvCxnSpPr>
            <a:cxnSpLocks/>
          </p:cNvCxnSpPr>
          <p:nvPr/>
        </p:nvCxnSpPr>
        <p:spPr>
          <a:xfrm flipH="1" flipV="1">
            <a:off x="8978512" y="7244031"/>
            <a:ext cx="13087" cy="676694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AFFF3BD-7851-08F8-6F92-B7C6D5B05D5C}"/>
              </a:ext>
            </a:extLst>
          </p:cNvPr>
          <p:cNvCxnSpPr>
            <a:cxnSpLocks/>
            <a:endCxn id="94" idx="2"/>
          </p:cNvCxnSpPr>
          <p:nvPr/>
        </p:nvCxnSpPr>
        <p:spPr>
          <a:xfrm flipV="1">
            <a:off x="3973241" y="6066837"/>
            <a:ext cx="0" cy="185252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0B90DDDB-9361-C1B4-200B-66E1E7C12F6C}"/>
              </a:ext>
            </a:extLst>
          </p:cNvPr>
          <p:cNvCxnSpPr>
            <a:cxnSpLocks/>
          </p:cNvCxnSpPr>
          <p:nvPr/>
        </p:nvCxnSpPr>
        <p:spPr>
          <a:xfrm flipH="1" flipV="1">
            <a:off x="3948484" y="7919360"/>
            <a:ext cx="1703763" cy="1624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D1D9984-5C48-7E4D-1157-027E830F5433}"/>
              </a:ext>
            </a:extLst>
          </p:cNvPr>
          <p:cNvSpPr/>
          <p:nvPr/>
        </p:nvSpPr>
        <p:spPr>
          <a:xfrm>
            <a:off x="5849054" y="7639906"/>
            <a:ext cx="618114" cy="55205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">
            <a:extLst>
              <a:ext uri="{FF2B5EF4-FFF2-40B4-BE49-F238E27FC236}">
                <a16:creationId xmlns:a16="http://schemas.microsoft.com/office/drawing/2014/main" id="{20181114-40A0-3F6A-2A20-2994FF4C2092}"/>
              </a:ext>
            </a:extLst>
          </p:cNvPr>
          <p:cNvSpPr txBox="1"/>
          <p:nvPr/>
        </p:nvSpPr>
        <p:spPr>
          <a:xfrm>
            <a:off x="13258800" y="9101278"/>
            <a:ext cx="3048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US" b="1" dirty="0" smtClean="0">
                <a:solidFill>
                  <a:srgbClr val="7030A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compare rs1, rs2 </a:t>
            </a:r>
          </a:p>
          <a:p>
            <a:pPr lvl="1">
              <a:spcBef>
                <a:spcPct val="0"/>
              </a:spcBef>
              <a:defRPr/>
            </a:pPr>
            <a:r>
              <a:rPr lang="en-US" b="1" dirty="0" smtClean="0">
                <a:solidFill>
                  <a:srgbClr val="7030A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PC += </a:t>
            </a:r>
            <a:r>
              <a:rPr lang="en-US" b="1" dirty="0" err="1" smtClean="0">
                <a:solidFill>
                  <a:srgbClr val="7030A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24788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43EFF6-8F93-5434-4B74-B6BCAFA7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45A2C093-49D0-F324-D14A-B4D5F2954E76}"/>
              </a:ext>
            </a:extLst>
          </p:cNvPr>
          <p:cNvSpPr txBox="1"/>
          <p:nvPr/>
        </p:nvSpPr>
        <p:spPr>
          <a:xfrm>
            <a:off x="495299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D5FF88-6F1B-777B-5077-AF3E73032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5" y="2016274"/>
            <a:ext cx="6683310" cy="7195745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773F597E-48D3-6CFA-1E10-31F9AE4F5005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BE35313-334F-1ECB-A3D2-6DB38C3C34AD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rgbClr val="7030A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A00D1C5-F2B7-3593-8C30-E388E9466B78}"/>
              </a:ext>
            </a:extLst>
          </p:cNvPr>
          <p:cNvCxnSpPr>
            <a:cxnSpLocks/>
          </p:cNvCxnSpPr>
          <p:nvPr/>
        </p:nvCxnSpPr>
        <p:spPr>
          <a:xfrm>
            <a:off x="3517013" y="3771900"/>
            <a:ext cx="24893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5">
            <a:extLst>
              <a:ext uri="{FF2B5EF4-FFF2-40B4-BE49-F238E27FC236}">
                <a16:creationId xmlns:a16="http://schemas.microsoft.com/office/drawing/2014/main" id="{AFE3F2DA-A626-F55D-B77E-3279F56D0585}"/>
              </a:ext>
            </a:extLst>
          </p:cNvPr>
          <p:cNvSpPr txBox="1"/>
          <p:nvPr/>
        </p:nvSpPr>
        <p:spPr>
          <a:xfrm>
            <a:off x="7664563" y="2476500"/>
            <a:ext cx="7304285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Compare Data &amp; Make Branch ( PC +=  Imm)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4274DB2-4B52-46E5-6A6C-FF51A7E41683}"/>
              </a:ext>
            </a:extLst>
          </p:cNvPr>
          <p:cNvCxnSpPr>
            <a:cxnSpLocks/>
          </p:cNvCxnSpPr>
          <p:nvPr/>
        </p:nvCxnSpPr>
        <p:spPr>
          <a:xfrm flipV="1">
            <a:off x="3517013" y="2895477"/>
            <a:ext cx="2454785" cy="22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AA04A39-F8EC-9A63-2069-B79D0F80D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799" y="3074973"/>
            <a:ext cx="9220853" cy="1921011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09BE124-86F1-9E8E-D35E-896E96F42E25}"/>
              </a:ext>
            </a:extLst>
          </p:cNvPr>
          <p:cNvCxnSpPr>
            <a:cxnSpLocks/>
          </p:cNvCxnSpPr>
          <p:nvPr/>
        </p:nvCxnSpPr>
        <p:spPr>
          <a:xfrm>
            <a:off x="5979459" y="2538473"/>
            <a:ext cx="0" cy="6871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377146F-D044-F42C-8324-7233DD4F69D1}"/>
              </a:ext>
            </a:extLst>
          </p:cNvPr>
          <p:cNvCxnSpPr>
            <a:cxnSpLocks/>
          </p:cNvCxnSpPr>
          <p:nvPr/>
        </p:nvCxnSpPr>
        <p:spPr>
          <a:xfrm>
            <a:off x="5966012" y="3647073"/>
            <a:ext cx="11572" cy="647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3E6D64B-85C1-AC6B-EE16-5BB2C16E7727}"/>
              </a:ext>
            </a:extLst>
          </p:cNvPr>
          <p:cNvCxnSpPr>
            <a:cxnSpLocks/>
          </p:cNvCxnSpPr>
          <p:nvPr/>
        </p:nvCxnSpPr>
        <p:spPr>
          <a:xfrm>
            <a:off x="5960926" y="2538473"/>
            <a:ext cx="1236075" cy="3494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C8C6911-702E-38B8-5F4B-CF028D3C7293}"/>
              </a:ext>
            </a:extLst>
          </p:cNvPr>
          <p:cNvCxnSpPr>
            <a:cxnSpLocks/>
          </p:cNvCxnSpPr>
          <p:nvPr/>
        </p:nvCxnSpPr>
        <p:spPr>
          <a:xfrm>
            <a:off x="7215800" y="2882030"/>
            <a:ext cx="0" cy="10422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28C64D9-7312-0269-62DB-DA6EDE5F7583}"/>
              </a:ext>
            </a:extLst>
          </p:cNvPr>
          <p:cNvCxnSpPr>
            <a:cxnSpLocks/>
          </p:cNvCxnSpPr>
          <p:nvPr/>
        </p:nvCxnSpPr>
        <p:spPr>
          <a:xfrm flipV="1">
            <a:off x="5979459" y="3924300"/>
            <a:ext cx="1236341" cy="3701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0069F37-3DE4-A3DB-4C3D-445939F9A40E}"/>
              </a:ext>
            </a:extLst>
          </p:cNvPr>
          <p:cNvCxnSpPr>
            <a:cxnSpLocks/>
          </p:cNvCxnSpPr>
          <p:nvPr/>
        </p:nvCxnSpPr>
        <p:spPr>
          <a:xfrm flipH="1" flipV="1">
            <a:off x="5977584" y="3222166"/>
            <a:ext cx="332794" cy="1978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D011AE6-453A-4E72-1C2E-D188025110B6}"/>
              </a:ext>
            </a:extLst>
          </p:cNvPr>
          <p:cNvCxnSpPr>
            <a:cxnSpLocks/>
          </p:cNvCxnSpPr>
          <p:nvPr/>
        </p:nvCxnSpPr>
        <p:spPr>
          <a:xfrm flipH="1">
            <a:off x="5949721" y="3410142"/>
            <a:ext cx="359556" cy="24118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1FA1201-42D3-2979-0B31-2715B91288A5}"/>
              </a:ext>
            </a:extLst>
          </p:cNvPr>
          <p:cNvCxnSpPr>
            <a:cxnSpLocks/>
          </p:cNvCxnSpPr>
          <p:nvPr/>
        </p:nvCxnSpPr>
        <p:spPr>
          <a:xfrm flipH="1">
            <a:off x="4966711" y="7104203"/>
            <a:ext cx="555548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F832D16D-4A11-EE6F-3827-7B7AC201EF18}"/>
              </a:ext>
            </a:extLst>
          </p:cNvPr>
          <p:cNvCxnSpPr>
            <a:cxnSpLocks/>
          </p:cNvCxnSpPr>
          <p:nvPr/>
        </p:nvCxnSpPr>
        <p:spPr>
          <a:xfrm>
            <a:off x="5522259" y="7104203"/>
            <a:ext cx="0" cy="109175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명함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BCD840-00EB-2929-DB52-359F189D1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81" y="4474210"/>
            <a:ext cx="9957847" cy="4216251"/>
          </a:xfrm>
          <a:prstGeom prst="rect">
            <a:avLst/>
          </a:prstGeom>
        </p:spPr>
      </p:pic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26ECDBD-FB70-ABD5-15DF-A020BA7F5650}"/>
              </a:ext>
            </a:extLst>
          </p:cNvPr>
          <p:cNvCxnSpPr>
            <a:cxnSpLocks/>
          </p:cNvCxnSpPr>
          <p:nvPr/>
        </p:nvCxnSpPr>
        <p:spPr>
          <a:xfrm flipH="1">
            <a:off x="77553" y="7321862"/>
            <a:ext cx="68444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C6E3FBBA-C1BA-3B96-D00D-AF82598C1866}"/>
              </a:ext>
            </a:extLst>
          </p:cNvPr>
          <p:cNvCxnSpPr>
            <a:cxnSpLocks/>
          </p:cNvCxnSpPr>
          <p:nvPr/>
        </p:nvCxnSpPr>
        <p:spPr>
          <a:xfrm>
            <a:off x="504495" y="8195956"/>
            <a:ext cx="496845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9E3B177-C686-D0D7-84B3-1C7CDDA3E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667" y="3074973"/>
            <a:ext cx="9206985" cy="192101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2A2DFB-32A3-33BD-E66E-ED22191B5314}"/>
              </a:ext>
            </a:extLst>
          </p:cNvPr>
          <p:cNvSpPr/>
          <p:nvPr/>
        </p:nvSpPr>
        <p:spPr>
          <a:xfrm>
            <a:off x="6094587" y="3643785"/>
            <a:ext cx="865271" cy="29842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ECA2E-3E17-C488-FAC8-A1DBC7EE073C}"/>
              </a:ext>
            </a:extLst>
          </p:cNvPr>
          <p:cNvSpPr/>
          <p:nvPr/>
        </p:nvSpPr>
        <p:spPr>
          <a:xfrm>
            <a:off x="5325745" y="2236283"/>
            <a:ext cx="865271" cy="29842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2BD372-0848-4145-3824-A6E24BB37BC3}"/>
              </a:ext>
            </a:extLst>
          </p:cNvPr>
          <p:cNvCxnSpPr>
            <a:cxnSpLocks/>
          </p:cNvCxnSpPr>
          <p:nvPr/>
        </p:nvCxnSpPr>
        <p:spPr>
          <a:xfrm>
            <a:off x="5758380" y="2534706"/>
            <a:ext cx="0" cy="125829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09AE170-C90D-9E03-F919-FFEC27F09E86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739653" y="3792996"/>
            <a:ext cx="354934" cy="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CBB59BF-C180-BE64-D03C-1FB0F99DC2F8}"/>
              </a:ext>
            </a:extLst>
          </p:cNvPr>
          <p:cNvSpPr/>
          <p:nvPr/>
        </p:nvSpPr>
        <p:spPr>
          <a:xfrm>
            <a:off x="4460474" y="8527802"/>
            <a:ext cx="1545875" cy="6707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5FA8D42-34EF-2F76-2D36-81FBE41C9495}"/>
              </a:ext>
            </a:extLst>
          </p:cNvPr>
          <p:cNvCxnSpPr>
            <a:cxnSpLocks/>
          </p:cNvCxnSpPr>
          <p:nvPr/>
        </p:nvCxnSpPr>
        <p:spPr>
          <a:xfrm flipH="1">
            <a:off x="3517013" y="6896100"/>
            <a:ext cx="113118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BD38192-D3BF-0CF7-C0E8-1B3F01641566}"/>
              </a:ext>
            </a:extLst>
          </p:cNvPr>
          <p:cNvCxnSpPr>
            <a:cxnSpLocks/>
          </p:cNvCxnSpPr>
          <p:nvPr/>
        </p:nvCxnSpPr>
        <p:spPr>
          <a:xfrm flipH="1" flipV="1">
            <a:off x="3556537" y="6389594"/>
            <a:ext cx="751004" cy="1344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7ED83DE-2DDC-4C44-EBA0-492D1AE40867}"/>
              </a:ext>
            </a:extLst>
          </p:cNvPr>
          <p:cNvCxnSpPr>
            <a:cxnSpLocks/>
          </p:cNvCxnSpPr>
          <p:nvPr/>
        </p:nvCxnSpPr>
        <p:spPr>
          <a:xfrm>
            <a:off x="4294094" y="5717552"/>
            <a:ext cx="0" cy="68548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41FFFEF-5321-4D6B-F570-73ABE110584F}"/>
              </a:ext>
            </a:extLst>
          </p:cNvPr>
          <p:cNvCxnSpPr>
            <a:cxnSpLocks/>
          </p:cNvCxnSpPr>
          <p:nvPr/>
        </p:nvCxnSpPr>
        <p:spPr>
          <a:xfrm flipH="1">
            <a:off x="3570547" y="5717552"/>
            <a:ext cx="736994" cy="357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F3A6B54-90FB-9BF4-3508-DAD460723572}"/>
              </a:ext>
            </a:extLst>
          </p:cNvPr>
          <p:cNvCxnSpPr>
            <a:cxnSpLocks/>
          </p:cNvCxnSpPr>
          <p:nvPr/>
        </p:nvCxnSpPr>
        <p:spPr>
          <a:xfrm flipH="1" flipV="1">
            <a:off x="1600200" y="7308415"/>
            <a:ext cx="1166427" cy="1344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3EF8359F-88AA-5C8E-FE75-2FB46FFCF8AE}"/>
              </a:ext>
            </a:extLst>
          </p:cNvPr>
          <p:cNvCxnSpPr>
            <a:cxnSpLocks/>
          </p:cNvCxnSpPr>
          <p:nvPr/>
        </p:nvCxnSpPr>
        <p:spPr>
          <a:xfrm>
            <a:off x="2766627" y="6582335"/>
            <a:ext cx="0" cy="73952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15EA520-7A41-83ED-ACF6-99D2837BBF38}"/>
              </a:ext>
            </a:extLst>
          </p:cNvPr>
          <p:cNvCxnSpPr>
            <a:cxnSpLocks/>
          </p:cNvCxnSpPr>
          <p:nvPr/>
        </p:nvCxnSpPr>
        <p:spPr>
          <a:xfrm>
            <a:off x="2706454" y="6609229"/>
            <a:ext cx="41774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1D9984-5C48-7E4D-1157-027E830F5433}"/>
              </a:ext>
            </a:extLst>
          </p:cNvPr>
          <p:cNvSpPr/>
          <p:nvPr/>
        </p:nvSpPr>
        <p:spPr>
          <a:xfrm>
            <a:off x="761999" y="6993975"/>
            <a:ext cx="810205" cy="66412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445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EF4EC-A5F0-128F-5004-98D65B33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7488B6CC-4D2B-582C-814E-39152B415916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A7F81B2-F98D-6A0B-2204-0086865C2F91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BEBBDE5-0419-46C3-9B4A-354A348636D1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9D30EEC-C71B-00D3-F360-6F1EEFBBA2B4}"/>
              </a:ext>
            </a:extLst>
          </p:cNvPr>
          <p:cNvSpPr txBox="1"/>
          <p:nvPr/>
        </p:nvSpPr>
        <p:spPr>
          <a:xfrm>
            <a:off x="3810000" y="7184944"/>
            <a:ext cx="11125200" cy="233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비교 연산 값이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1(True)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라면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PC += </a:t>
            </a:r>
            <a:r>
              <a:rPr lang="en-US" altLang="ko-KR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endParaRPr lang="en-US" altLang="ko-KR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BEQ : (rs1 == rs2)  =  ‘1’  -&gt; 4                    4. BGE    : (rs1 &gt;= rs2)  = ‘1’  -&gt; 8              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BNE : (rs1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!= rs2)   =  ‘0’  -&gt; 8                    5. BLTU  : (rs1 &lt; rs2)     = ‘0’  -&gt; 4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BLT  : (rs1 &lt; rs2)     =  ‘0’  -&gt; 4                    6. BGEU : (rs1 &gt;= rs2)  = ‘1’  -&gt; 4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4" name="그림 23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9011B43-DDC5-8E5F-D12D-E8DB3FBEB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66900"/>
            <a:ext cx="14135100" cy="50458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2F9D9A-8EE5-F8DF-2303-599D8BE50C2A}"/>
              </a:ext>
            </a:extLst>
          </p:cNvPr>
          <p:cNvSpPr/>
          <p:nvPr/>
        </p:nvSpPr>
        <p:spPr>
          <a:xfrm>
            <a:off x="3048000" y="3619500"/>
            <a:ext cx="838200" cy="1905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461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287CFE-90E3-9CB3-97B3-D80BFA06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F93CD83A-2C19-C1DD-7313-B0074A1570E1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C156EB5-7EAB-9CC1-B89E-DC3169F53B23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A5A2BB-F986-7B84-F185-9762B5E03CD7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82E5CC26-D2DE-CAFA-E4D3-F6A3395C46B7}"/>
              </a:ext>
            </a:extLst>
          </p:cNvPr>
          <p:cNvSpPr txBox="1"/>
          <p:nvPr/>
        </p:nvSpPr>
        <p:spPr>
          <a:xfrm>
            <a:off x="3810000" y="7184944"/>
            <a:ext cx="11125200" cy="233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비교 연산 값이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1(True)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라면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PC += </a:t>
            </a:r>
            <a:r>
              <a:rPr lang="en-US" altLang="ko-KR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endParaRPr lang="en-US" altLang="ko-KR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BEQ : (rs1 == rs2)  =  ‘1’  -&gt; 4                    4. BGE    : (rs1 &gt;= rs2)  = ‘1’  -&gt; 8              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BNE : (rs1 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!= rs2)   =  ‘1’  -&gt; 8                    5. BLTU  : (rs1 &lt; rs2)     = ‘0’  -&gt; 4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BLT  : (rs1 &lt; rs2)     =  ‘0’  -&gt; 4                    6. BGEU : (rs1 &gt;= rs2)  = ‘1’  -&gt; 4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739FC5-3662-1DAE-3606-494F40EE828B}"/>
              </a:ext>
            </a:extLst>
          </p:cNvPr>
          <p:cNvSpPr/>
          <p:nvPr/>
        </p:nvSpPr>
        <p:spPr>
          <a:xfrm>
            <a:off x="3810000" y="8572500"/>
            <a:ext cx="4800600" cy="49646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30" y="2400300"/>
            <a:ext cx="16415919" cy="441276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2F9D9A-8EE5-F8DF-2303-599D8BE50C2A}"/>
              </a:ext>
            </a:extLst>
          </p:cNvPr>
          <p:cNvSpPr/>
          <p:nvPr/>
        </p:nvSpPr>
        <p:spPr>
          <a:xfrm>
            <a:off x="6667500" y="6444466"/>
            <a:ext cx="4305300" cy="3238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FB1F5-CCEB-06D9-6A97-0374F59C7801}"/>
              </a:ext>
            </a:extLst>
          </p:cNvPr>
          <p:cNvSpPr/>
          <p:nvPr/>
        </p:nvSpPr>
        <p:spPr>
          <a:xfrm>
            <a:off x="3505200" y="5372100"/>
            <a:ext cx="11658600" cy="13906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EFB1F5-CCEB-06D9-6A97-0374F59C7801}"/>
              </a:ext>
            </a:extLst>
          </p:cNvPr>
          <p:cNvSpPr/>
          <p:nvPr/>
        </p:nvSpPr>
        <p:spPr>
          <a:xfrm>
            <a:off x="3480619" y="3771900"/>
            <a:ext cx="11658600" cy="60959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49000" y="3766334"/>
            <a:ext cx="1752600" cy="3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FF00"/>
                </a:solidFill>
              </a:rPr>
              <a:t>Btaken</a:t>
            </a:r>
            <a:r>
              <a:rPr lang="en-US" altLang="ko-KR" dirty="0" smtClean="0">
                <a:solidFill>
                  <a:srgbClr val="FFFF00"/>
                </a:solidFill>
              </a:rPr>
              <a:t> &amp; Branch 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929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4F8C23-1B92-9095-9FFE-B03FFEF5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65751454-6E25-5B1C-38C4-C16EE736AE6C}"/>
              </a:ext>
            </a:extLst>
          </p:cNvPr>
          <p:cNvSpPr/>
          <p:nvPr/>
        </p:nvSpPr>
        <p:spPr>
          <a:xfrm>
            <a:off x="2094138" y="1866900"/>
            <a:ext cx="12764862" cy="5643024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">
            <a:extLst>
              <a:ext uri="{FF2B5EF4-FFF2-40B4-BE49-F238E27FC236}">
                <a16:creationId xmlns:a16="http://schemas.microsoft.com/office/drawing/2014/main" id="{BF845254-F862-2B65-3204-8F87473D6433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D337DB9-E1A1-707B-F4A7-F1F8D8B9CFB7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649DB91-FEB1-5026-178F-350721EBB47A}"/>
              </a:ext>
            </a:extLst>
          </p:cNvPr>
          <p:cNvSpPr txBox="1"/>
          <p:nvPr/>
        </p:nvSpPr>
        <p:spPr>
          <a:xfrm>
            <a:off x="3948484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7E05522-398D-B6F4-C9E1-C8DF9EDDE95F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LU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37B0F4-FCE2-DEB6-8E22-99AE22A49C1A}"/>
              </a:ext>
            </a:extLst>
          </p:cNvPr>
          <p:cNvSpPr/>
          <p:nvPr/>
        </p:nvSpPr>
        <p:spPr>
          <a:xfrm>
            <a:off x="10449232" y="5743268"/>
            <a:ext cx="2209800" cy="609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F34425-0F32-0648-376C-963CD25838DB}"/>
              </a:ext>
            </a:extLst>
          </p:cNvPr>
          <p:cNvSpPr/>
          <p:nvPr/>
        </p:nvSpPr>
        <p:spPr>
          <a:xfrm>
            <a:off x="2819400" y="3162300"/>
            <a:ext cx="10134600" cy="5410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1CDFB1-145C-8C23-EFA9-1428157D17E3}"/>
              </a:ext>
            </a:extLst>
          </p:cNvPr>
          <p:cNvSpPr/>
          <p:nvPr/>
        </p:nvSpPr>
        <p:spPr>
          <a:xfrm>
            <a:off x="11430000" y="6936658"/>
            <a:ext cx="685801" cy="11024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B03A26-1D64-C16C-115E-0DD884B1C2F4}"/>
              </a:ext>
            </a:extLst>
          </p:cNvPr>
          <p:cNvSpPr/>
          <p:nvPr/>
        </p:nvSpPr>
        <p:spPr>
          <a:xfrm>
            <a:off x="11444748" y="4305300"/>
            <a:ext cx="685801" cy="10068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0EB9E8-14FB-9D2A-3D11-8E20A2733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09700"/>
            <a:ext cx="13083824" cy="840580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78E9D68-EDF1-AD47-F0C8-F99B64750DEC}"/>
              </a:ext>
            </a:extLst>
          </p:cNvPr>
          <p:cNvCxnSpPr>
            <a:cxnSpLocks/>
          </p:cNvCxnSpPr>
          <p:nvPr/>
        </p:nvCxnSpPr>
        <p:spPr>
          <a:xfrm>
            <a:off x="5853545" y="5185065"/>
            <a:ext cx="36369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AF598A8-CF0B-ABE7-0286-B09D7651E54B}"/>
              </a:ext>
            </a:extLst>
          </p:cNvPr>
          <p:cNvCxnSpPr>
            <a:cxnSpLocks/>
          </p:cNvCxnSpPr>
          <p:nvPr/>
        </p:nvCxnSpPr>
        <p:spPr>
          <a:xfrm>
            <a:off x="5846620" y="5185065"/>
            <a:ext cx="0" cy="75507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C84DEA-DBA8-3094-B943-559080AA6F81}"/>
              </a:ext>
            </a:extLst>
          </p:cNvPr>
          <p:cNvCxnSpPr>
            <a:cxnSpLocks/>
          </p:cNvCxnSpPr>
          <p:nvPr/>
        </p:nvCxnSpPr>
        <p:spPr>
          <a:xfrm>
            <a:off x="5853545" y="5940135"/>
            <a:ext cx="459568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060D4DA-2774-9F47-37B8-76216AF8B101}"/>
              </a:ext>
            </a:extLst>
          </p:cNvPr>
          <p:cNvCxnSpPr>
            <a:cxnSpLocks/>
          </p:cNvCxnSpPr>
          <p:nvPr/>
        </p:nvCxnSpPr>
        <p:spPr>
          <a:xfrm>
            <a:off x="10449232" y="5940135"/>
            <a:ext cx="0" cy="412733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DD360DF-5255-3F92-EBA0-4AD6E6CF2C04}"/>
              </a:ext>
            </a:extLst>
          </p:cNvPr>
          <p:cNvCxnSpPr>
            <a:cxnSpLocks/>
          </p:cNvCxnSpPr>
          <p:nvPr/>
        </p:nvCxnSpPr>
        <p:spPr>
          <a:xfrm>
            <a:off x="10418620" y="6352868"/>
            <a:ext cx="218768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7705504-3059-8D95-922F-0D985955A885}"/>
              </a:ext>
            </a:extLst>
          </p:cNvPr>
          <p:cNvCxnSpPr>
            <a:cxnSpLocks/>
          </p:cNvCxnSpPr>
          <p:nvPr/>
        </p:nvCxnSpPr>
        <p:spPr>
          <a:xfrm>
            <a:off x="5739255" y="6441140"/>
            <a:ext cx="59206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1421273-27D9-9CB9-25A3-C639F28F10C6}"/>
              </a:ext>
            </a:extLst>
          </p:cNvPr>
          <p:cNvSpPr/>
          <p:nvPr/>
        </p:nvSpPr>
        <p:spPr>
          <a:xfrm>
            <a:off x="6165276" y="3123646"/>
            <a:ext cx="1759523" cy="258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9678229-97CA-774C-9C26-9F78D0AF6338}"/>
              </a:ext>
            </a:extLst>
          </p:cNvPr>
          <p:cNvSpPr/>
          <p:nvPr/>
        </p:nvSpPr>
        <p:spPr>
          <a:xfrm>
            <a:off x="3256717" y="3485873"/>
            <a:ext cx="1433048" cy="258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B30753C-00CD-F0E8-E857-F3C5128927AD}"/>
              </a:ext>
            </a:extLst>
          </p:cNvPr>
          <p:cNvCxnSpPr>
            <a:cxnSpLocks/>
          </p:cNvCxnSpPr>
          <p:nvPr/>
        </p:nvCxnSpPr>
        <p:spPr>
          <a:xfrm>
            <a:off x="4703620" y="4222175"/>
            <a:ext cx="10044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3B93417-B445-B15D-0F7A-14FC79FE23E3}"/>
              </a:ext>
            </a:extLst>
          </p:cNvPr>
          <p:cNvCxnSpPr>
            <a:cxnSpLocks/>
          </p:cNvCxnSpPr>
          <p:nvPr/>
        </p:nvCxnSpPr>
        <p:spPr>
          <a:xfrm>
            <a:off x="5708075" y="463781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111E554-3D89-64D2-B29B-AEA20D4867DC}"/>
              </a:ext>
            </a:extLst>
          </p:cNvPr>
          <p:cNvCxnSpPr>
            <a:cxnSpLocks/>
          </p:cNvCxnSpPr>
          <p:nvPr/>
        </p:nvCxnSpPr>
        <p:spPr>
          <a:xfrm>
            <a:off x="5708075" y="4222175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FA082FB-377E-EB56-ABA0-ACE940F81710}"/>
              </a:ext>
            </a:extLst>
          </p:cNvPr>
          <p:cNvCxnSpPr>
            <a:cxnSpLocks/>
          </p:cNvCxnSpPr>
          <p:nvPr/>
        </p:nvCxnSpPr>
        <p:spPr>
          <a:xfrm>
            <a:off x="5739255" y="3775364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53C33EB6-4861-6666-D010-94872ABABCED}"/>
              </a:ext>
            </a:extLst>
          </p:cNvPr>
          <p:cNvCxnSpPr>
            <a:cxnSpLocks/>
          </p:cNvCxnSpPr>
          <p:nvPr/>
        </p:nvCxnSpPr>
        <p:spPr>
          <a:xfrm>
            <a:off x="5739255" y="3775364"/>
            <a:ext cx="0" cy="8430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F868FC9-8605-F1A3-459B-4840C5C08847}"/>
              </a:ext>
            </a:extLst>
          </p:cNvPr>
          <p:cNvCxnSpPr>
            <a:cxnSpLocks/>
          </p:cNvCxnSpPr>
          <p:nvPr/>
        </p:nvCxnSpPr>
        <p:spPr>
          <a:xfrm flipH="1">
            <a:off x="10623533" y="5462157"/>
            <a:ext cx="709487" cy="25630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6ADD2F7-B567-CE03-6EB0-B8927F12AB24}"/>
              </a:ext>
            </a:extLst>
          </p:cNvPr>
          <p:cNvCxnSpPr>
            <a:cxnSpLocks/>
          </p:cNvCxnSpPr>
          <p:nvPr/>
        </p:nvCxnSpPr>
        <p:spPr>
          <a:xfrm>
            <a:off x="11314338" y="5448302"/>
            <a:ext cx="0" cy="182879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04DA3938-FC6D-50BA-A808-65F0F3F01EEB}"/>
              </a:ext>
            </a:extLst>
          </p:cNvPr>
          <p:cNvCxnSpPr>
            <a:cxnSpLocks/>
          </p:cNvCxnSpPr>
          <p:nvPr/>
        </p:nvCxnSpPr>
        <p:spPr>
          <a:xfrm flipH="1" flipV="1">
            <a:off x="10623533" y="7048500"/>
            <a:ext cx="690805" cy="2286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CB0E566D-B562-D5CB-87FC-0B5A0717996A}"/>
              </a:ext>
            </a:extLst>
          </p:cNvPr>
          <p:cNvCxnSpPr>
            <a:cxnSpLocks/>
          </p:cNvCxnSpPr>
          <p:nvPr/>
        </p:nvCxnSpPr>
        <p:spPr>
          <a:xfrm>
            <a:off x="10637388" y="5704610"/>
            <a:ext cx="0" cy="134389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F8A9B1-0D93-D753-C786-0678E68605AB}"/>
              </a:ext>
            </a:extLst>
          </p:cNvPr>
          <p:cNvSpPr/>
          <p:nvPr/>
        </p:nvSpPr>
        <p:spPr>
          <a:xfrm>
            <a:off x="6331315" y="6258096"/>
            <a:ext cx="1593479" cy="364073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41ACA2-0965-06C8-19A5-68190A1EACE1}"/>
              </a:ext>
            </a:extLst>
          </p:cNvPr>
          <p:cNvCxnSpPr>
            <a:cxnSpLocks/>
          </p:cNvCxnSpPr>
          <p:nvPr/>
        </p:nvCxnSpPr>
        <p:spPr>
          <a:xfrm flipV="1">
            <a:off x="7924794" y="6438899"/>
            <a:ext cx="1828806" cy="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69D706-0378-90E9-DD19-A21C4A9031EC}"/>
              </a:ext>
            </a:extLst>
          </p:cNvPr>
          <p:cNvCxnSpPr>
            <a:cxnSpLocks/>
          </p:cNvCxnSpPr>
          <p:nvPr/>
        </p:nvCxnSpPr>
        <p:spPr>
          <a:xfrm flipH="1" flipV="1">
            <a:off x="9767047" y="6438899"/>
            <a:ext cx="13855" cy="198120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1A97A3A-B783-1EBC-EB3C-0879EF32BB65}"/>
              </a:ext>
            </a:extLst>
          </p:cNvPr>
          <p:cNvCxnSpPr>
            <a:cxnSpLocks/>
          </p:cNvCxnSpPr>
          <p:nvPr/>
        </p:nvCxnSpPr>
        <p:spPr>
          <a:xfrm flipH="1" flipV="1">
            <a:off x="9767455" y="8433544"/>
            <a:ext cx="2878130" cy="3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E0B6FE-CC49-59F5-662E-064726CBF30C}"/>
              </a:ext>
            </a:extLst>
          </p:cNvPr>
          <p:cNvCxnSpPr>
            <a:cxnSpLocks/>
          </p:cNvCxnSpPr>
          <p:nvPr/>
        </p:nvCxnSpPr>
        <p:spPr>
          <a:xfrm flipV="1">
            <a:off x="12659032" y="6352868"/>
            <a:ext cx="0" cy="2080676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A304FB7-C227-730F-F8CB-840BB9AA818D}"/>
              </a:ext>
            </a:extLst>
          </p:cNvPr>
          <p:cNvCxnSpPr>
            <a:cxnSpLocks/>
          </p:cNvCxnSpPr>
          <p:nvPr/>
        </p:nvCxnSpPr>
        <p:spPr>
          <a:xfrm flipH="1">
            <a:off x="11286451" y="6370123"/>
            <a:ext cx="1359134" cy="1252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0F1A33B-0F3E-FB9E-F324-76615BBC6B75}"/>
              </a:ext>
            </a:extLst>
          </p:cNvPr>
          <p:cNvCxnSpPr>
            <a:cxnSpLocks/>
          </p:cNvCxnSpPr>
          <p:nvPr/>
        </p:nvCxnSpPr>
        <p:spPr>
          <a:xfrm flipH="1">
            <a:off x="5730244" y="4628229"/>
            <a:ext cx="4518" cy="1820502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B2BE571-2D31-C38A-F380-D58BB6B8EE4A}"/>
              </a:ext>
            </a:extLst>
          </p:cNvPr>
          <p:cNvSpPr/>
          <p:nvPr/>
        </p:nvSpPr>
        <p:spPr>
          <a:xfrm>
            <a:off x="10476125" y="8454760"/>
            <a:ext cx="1285569" cy="479076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5">
            <a:extLst>
              <a:ext uri="{FF2B5EF4-FFF2-40B4-BE49-F238E27FC236}">
                <a16:creationId xmlns:a16="http://schemas.microsoft.com/office/drawing/2014/main" id="{20181114-40A0-3F6A-2A20-2994FF4C2092}"/>
              </a:ext>
            </a:extLst>
          </p:cNvPr>
          <p:cNvSpPr txBox="1"/>
          <p:nvPr/>
        </p:nvSpPr>
        <p:spPr>
          <a:xfrm>
            <a:off x="13258800" y="9182100"/>
            <a:ext cx="30480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&lt;&lt; 12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35652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CBC50-52CF-B565-9F84-A01DF8111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294A11EE-E342-6C4B-CD31-D73773FD2B4D}"/>
              </a:ext>
            </a:extLst>
          </p:cNvPr>
          <p:cNvSpPr txBox="1"/>
          <p:nvPr/>
        </p:nvSpPr>
        <p:spPr>
          <a:xfrm>
            <a:off x="495299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D0489BC-C6B8-C891-7859-A1B8CD63B3FC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73BC936-8525-9F91-B816-6E83F34BEBAC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chemeClr val="bg2">
                    <a:lumMod val="50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LU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2A3C1501-5AB8-943A-21CA-2C156D868627}"/>
              </a:ext>
            </a:extLst>
          </p:cNvPr>
          <p:cNvSpPr txBox="1"/>
          <p:nvPr/>
        </p:nvSpPr>
        <p:spPr>
          <a:xfrm>
            <a:off x="7033380" y="3924300"/>
            <a:ext cx="7304285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Address Shift / Jump  (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&lt;&lt; 12)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E102291-900D-4B48-3283-62DAB1789AE0}"/>
              </a:ext>
            </a:extLst>
          </p:cNvPr>
          <p:cNvCxnSpPr>
            <a:cxnSpLocks/>
          </p:cNvCxnSpPr>
          <p:nvPr/>
        </p:nvCxnSpPr>
        <p:spPr>
          <a:xfrm flipH="1" flipV="1">
            <a:off x="3556537" y="6389594"/>
            <a:ext cx="751004" cy="1344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EEEDC2C-D65C-E655-0994-A69A696D53B3}"/>
              </a:ext>
            </a:extLst>
          </p:cNvPr>
          <p:cNvCxnSpPr>
            <a:cxnSpLocks/>
          </p:cNvCxnSpPr>
          <p:nvPr/>
        </p:nvCxnSpPr>
        <p:spPr>
          <a:xfrm>
            <a:off x="4294094" y="5717552"/>
            <a:ext cx="0" cy="68548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6F09286-5620-634C-D928-6B20590F1F7A}"/>
              </a:ext>
            </a:extLst>
          </p:cNvPr>
          <p:cNvCxnSpPr>
            <a:cxnSpLocks/>
          </p:cNvCxnSpPr>
          <p:nvPr/>
        </p:nvCxnSpPr>
        <p:spPr>
          <a:xfrm flipH="1">
            <a:off x="3570547" y="5717552"/>
            <a:ext cx="736994" cy="357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AB3C218-FE59-B59A-7FFC-C65AD6612540}"/>
              </a:ext>
            </a:extLst>
          </p:cNvPr>
          <p:cNvCxnSpPr>
            <a:cxnSpLocks/>
          </p:cNvCxnSpPr>
          <p:nvPr/>
        </p:nvCxnSpPr>
        <p:spPr>
          <a:xfrm>
            <a:off x="2766627" y="6582335"/>
            <a:ext cx="0" cy="73952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AB0C82F-CC09-4669-FB08-D797FF9E5CC8}"/>
              </a:ext>
            </a:extLst>
          </p:cNvPr>
          <p:cNvCxnSpPr>
            <a:cxnSpLocks/>
          </p:cNvCxnSpPr>
          <p:nvPr/>
        </p:nvCxnSpPr>
        <p:spPr>
          <a:xfrm>
            <a:off x="2706454" y="6609229"/>
            <a:ext cx="41774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4049363-A5D4-6F04-F2A8-5ED30187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2" y="2351231"/>
            <a:ext cx="6999838" cy="6339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184888-73EA-C2C1-9136-6EDBAFA0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215" y="5127490"/>
            <a:ext cx="9206986" cy="1921010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2A3C1501-5AB8-943A-21CA-2C156D868627}"/>
              </a:ext>
            </a:extLst>
          </p:cNvPr>
          <p:cNvSpPr txBox="1"/>
          <p:nvPr/>
        </p:nvSpPr>
        <p:spPr>
          <a:xfrm>
            <a:off x="5715000" y="4475869"/>
            <a:ext cx="7304285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b="1" noProof="0" dirty="0" smtClean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Register</a:t>
            </a:r>
            <a:r>
              <a:rPr lang="ko-KR" altLang="en-US" sz="2499" b="1" noProof="0" dirty="0" smtClean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직접 저장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77613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E39122-98F7-D8AF-D853-DC9194EA0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82CDB0D8-9425-3EBE-09B2-DF44E9EDE030}"/>
              </a:ext>
            </a:extLst>
          </p:cNvPr>
          <p:cNvSpPr/>
          <p:nvPr/>
        </p:nvSpPr>
        <p:spPr>
          <a:xfrm>
            <a:off x="2094138" y="1866900"/>
            <a:ext cx="12764862" cy="5643024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">
            <a:extLst>
              <a:ext uri="{FF2B5EF4-FFF2-40B4-BE49-F238E27FC236}">
                <a16:creationId xmlns:a16="http://schemas.microsoft.com/office/drawing/2014/main" id="{FE17D7B1-38A9-1BC4-C996-383E9BF72108}"/>
              </a:ext>
            </a:extLst>
          </p:cNvPr>
          <p:cNvSpPr txBox="1"/>
          <p:nvPr/>
        </p:nvSpPr>
        <p:spPr>
          <a:xfrm>
            <a:off x="495299" y="214309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466E708-E2A2-D1C5-23AF-DE987C0C69E3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1583CC0-B778-2C55-2D9D-B9A589C00ACA}"/>
              </a:ext>
            </a:extLst>
          </p:cNvPr>
          <p:cNvSpPr txBox="1"/>
          <p:nvPr/>
        </p:nvSpPr>
        <p:spPr>
          <a:xfrm>
            <a:off x="3948484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B6E4AF4-C9E9-0E2D-86D4-8453E8A883C4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0501B3-8B7A-F9DE-BC29-76DEC6B3D335}"/>
              </a:ext>
            </a:extLst>
          </p:cNvPr>
          <p:cNvSpPr/>
          <p:nvPr/>
        </p:nvSpPr>
        <p:spPr>
          <a:xfrm>
            <a:off x="10449232" y="5743268"/>
            <a:ext cx="2209800" cy="609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80A37E-9162-A699-F260-E71C14716E73}"/>
              </a:ext>
            </a:extLst>
          </p:cNvPr>
          <p:cNvSpPr/>
          <p:nvPr/>
        </p:nvSpPr>
        <p:spPr>
          <a:xfrm>
            <a:off x="2819400" y="3162300"/>
            <a:ext cx="10134600" cy="5410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B21AA3-60DB-7E18-AD82-A616A85CB430}"/>
              </a:ext>
            </a:extLst>
          </p:cNvPr>
          <p:cNvSpPr/>
          <p:nvPr/>
        </p:nvSpPr>
        <p:spPr>
          <a:xfrm>
            <a:off x="11430000" y="6936658"/>
            <a:ext cx="685801" cy="11024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11D49F-0A03-5621-B81D-5B5C85CD9E7A}"/>
              </a:ext>
            </a:extLst>
          </p:cNvPr>
          <p:cNvSpPr/>
          <p:nvPr/>
        </p:nvSpPr>
        <p:spPr>
          <a:xfrm>
            <a:off x="11444748" y="4305300"/>
            <a:ext cx="685801" cy="10068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E4E20-DDBC-064D-A7F2-58E7A5F5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09700"/>
            <a:ext cx="13083824" cy="840580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A3EFEFC-5596-BD04-E2FB-FDA884988C24}"/>
              </a:ext>
            </a:extLst>
          </p:cNvPr>
          <p:cNvCxnSpPr>
            <a:cxnSpLocks/>
          </p:cNvCxnSpPr>
          <p:nvPr/>
        </p:nvCxnSpPr>
        <p:spPr>
          <a:xfrm>
            <a:off x="5853545" y="5185065"/>
            <a:ext cx="36369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D5E75E-C75E-6BC1-ACEE-5F9BCA28F94B}"/>
              </a:ext>
            </a:extLst>
          </p:cNvPr>
          <p:cNvCxnSpPr>
            <a:cxnSpLocks/>
          </p:cNvCxnSpPr>
          <p:nvPr/>
        </p:nvCxnSpPr>
        <p:spPr>
          <a:xfrm>
            <a:off x="5846620" y="5185065"/>
            <a:ext cx="0" cy="75507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3F603C-F40C-02A6-8572-085B0009FEB4}"/>
              </a:ext>
            </a:extLst>
          </p:cNvPr>
          <p:cNvCxnSpPr>
            <a:cxnSpLocks/>
          </p:cNvCxnSpPr>
          <p:nvPr/>
        </p:nvCxnSpPr>
        <p:spPr>
          <a:xfrm>
            <a:off x="5853545" y="5940135"/>
            <a:ext cx="4595687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4BC54FE-E650-6B5A-12B5-50A64A90ABC1}"/>
              </a:ext>
            </a:extLst>
          </p:cNvPr>
          <p:cNvCxnSpPr>
            <a:cxnSpLocks/>
          </p:cNvCxnSpPr>
          <p:nvPr/>
        </p:nvCxnSpPr>
        <p:spPr>
          <a:xfrm>
            <a:off x="10449232" y="5940135"/>
            <a:ext cx="0" cy="412733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3ADC7E1-183A-1CC9-97E8-7AC22ED9261E}"/>
              </a:ext>
            </a:extLst>
          </p:cNvPr>
          <p:cNvCxnSpPr>
            <a:cxnSpLocks/>
          </p:cNvCxnSpPr>
          <p:nvPr/>
        </p:nvCxnSpPr>
        <p:spPr>
          <a:xfrm>
            <a:off x="10418620" y="6352868"/>
            <a:ext cx="218768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5295DF5-AF9D-03C7-2158-0A522405867A}"/>
              </a:ext>
            </a:extLst>
          </p:cNvPr>
          <p:cNvCxnSpPr>
            <a:cxnSpLocks/>
          </p:cNvCxnSpPr>
          <p:nvPr/>
        </p:nvCxnSpPr>
        <p:spPr>
          <a:xfrm>
            <a:off x="5739255" y="6441140"/>
            <a:ext cx="592060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6880D7-EC0B-8027-B43B-E254C25D9D8F}"/>
              </a:ext>
            </a:extLst>
          </p:cNvPr>
          <p:cNvSpPr/>
          <p:nvPr/>
        </p:nvSpPr>
        <p:spPr>
          <a:xfrm>
            <a:off x="6165276" y="3123646"/>
            <a:ext cx="1759523" cy="258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FA9A072-87A1-6D75-8F2C-38E1ADAB9AA0}"/>
              </a:ext>
            </a:extLst>
          </p:cNvPr>
          <p:cNvSpPr/>
          <p:nvPr/>
        </p:nvSpPr>
        <p:spPr>
          <a:xfrm>
            <a:off x="3256717" y="3485873"/>
            <a:ext cx="1433048" cy="258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32F9466-E42E-73EF-2B75-44A32213077F}"/>
              </a:ext>
            </a:extLst>
          </p:cNvPr>
          <p:cNvCxnSpPr>
            <a:cxnSpLocks/>
          </p:cNvCxnSpPr>
          <p:nvPr/>
        </p:nvCxnSpPr>
        <p:spPr>
          <a:xfrm>
            <a:off x="4703620" y="4222175"/>
            <a:ext cx="10044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D5DA376-E3BF-B3D4-9946-9FA0A71A81B7}"/>
              </a:ext>
            </a:extLst>
          </p:cNvPr>
          <p:cNvCxnSpPr>
            <a:cxnSpLocks/>
          </p:cNvCxnSpPr>
          <p:nvPr/>
        </p:nvCxnSpPr>
        <p:spPr>
          <a:xfrm>
            <a:off x="5708075" y="463781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62BE3D-4176-8110-3A46-C389F5CBC419}"/>
              </a:ext>
            </a:extLst>
          </p:cNvPr>
          <p:cNvCxnSpPr>
            <a:cxnSpLocks/>
          </p:cNvCxnSpPr>
          <p:nvPr/>
        </p:nvCxnSpPr>
        <p:spPr>
          <a:xfrm>
            <a:off x="5708075" y="4222175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F4A0E86D-9D42-96AE-61B6-FA3EF0D8B633}"/>
              </a:ext>
            </a:extLst>
          </p:cNvPr>
          <p:cNvCxnSpPr>
            <a:cxnSpLocks/>
          </p:cNvCxnSpPr>
          <p:nvPr/>
        </p:nvCxnSpPr>
        <p:spPr>
          <a:xfrm>
            <a:off x="5739255" y="3775364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48ABB6C-5D04-9111-4A74-2F92B50A895A}"/>
              </a:ext>
            </a:extLst>
          </p:cNvPr>
          <p:cNvCxnSpPr>
            <a:cxnSpLocks/>
          </p:cNvCxnSpPr>
          <p:nvPr/>
        </p:nvCxnSpPr>
        <p:spPr>
          <a:xfrm>
            <a:off x="5739255" y="3775364"/>
            <a:ext cx="0" cy="8430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36F63B3-6979-0EA5-9248-293E52864B3F}"/>
              </a:ext>
            </a:extLst>
          </p:cNvPr>
          <p:cNvCxnSpPr>
            <a:cxnSpLocks/>
          </p:cNvCxnSpPr>
          <p:nvPr/>
        </p:nvCxnSpPr>
        <p:spPr>
          <a:xfrm flipH="1">
            <a:off x="10623533" y="5462157"/>
            <a:ext cx="709487" cy="25630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96F6FCA-10FE-2947-9DDB-176B746C3777}"/>
              </a:ext>
            </a:extLst>
          </p:cNvPr>
          <p:cNvCxnSpPr>
            <a:cxnSpLocks/>
          </p:cNvCxnSpPr>
          <p:nvPr/>
        </p:nvCxnSpPr>
        <p:spPr>
          <a:xfrm>
            <a:off x="11314338" y="5448302"/>
            <a:ext cx="0" cy="182879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3940BAF9-4C3E-3E9A-13C7-9BC027073C0B}"/>
              </a:ext>
            </a:extLst>
          </p:cNvPr>
          <p:cNvCxnSpPr>
            <a:cxnSpLocks/>
          </p:cNvCxnSpPr>
          <p:nvPr/>
        </p:nvCxnSpPr>
        <p:spPr>
          <a:xfrm flipH="1" flipV="1">
            <a:off x="10623533" y="7048500"/>
            <a:ext cx="690805" cy="22860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ADC0F487-61E6-6F78-06E0-D4CCB9D71E80}"/>
              </a:ext>
            </a:extLst>
          </p:cNvPr>
          <p:cNvCxnSpPr>
            <a:cxnSpLocks/>
          </p:cNvCxnSpPr>
          <p:nvPr/>
        </p:nvCxnSpPr>
        <p:spPr>
          <a:xfrm>
            <a:off x="10637388" y="5704610"/>
            <a:ext cx="0" cy="134389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8AB1EA-239D-CD99-BCF7-96FC0E0A6D0E}"/>
              </a:ext>
            </a:extLst>
          </p:cNvPr>
          <p:cNvSpPr/>
          <p:nvPr/>
        </p:nvSpPr>
        <p:spPr>
          <a:xfrm>
            <a:off x="6331315" y="6258096"/>
            <a:ext cx="1593479" cy="364073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2FEB66-A1E5-665C-E8C6-189B5A1EF9FE}"/>
              </a:ext>
            </a:extLst>
          </p:cNvPr>
          <p:cNvCxnSpPr>
            <a:cxnSpLocks/>
          </p:cNvCxnSpPr>
          <p:nvPr/>
        </p:nvCxnSpPr>
        <p:spPr>
          <a:xfrm flipV="1">
            <a:off x="7924794" y="6438899"/>
            <a:ext cx="596160" cy="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5A940D4-7E35-DF6E-B8D1-488A14F8382F}"/>
              </a:ext>
            </a:extLst>
          </p:cNvPr>
          <p:cNvCxnSpPr>
            <a:cxnSpLocks/>
          </p:cNvCxnSpPr>
          <p:nvPr/>
        </p:nvCxnSpPr>
        <p:spPr>
          <a:xfrm flipV="1">
            <a:off x="8480613" y="6438899"/>
            <a:ext cx="0" cy="60960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AEFD81A-8436-AD40-C0AE-79439EAE46C4}"/>
              </a:ext>
            </a:extLst>
          </p:cNvPr>
          <p:cNvCxnSpPr>
            <a:cxnSpLocks/>
          </p:cNvCxnSpPr>
          <p:nvPr/>
        </p:nvCxnSpPr>
        <p:spPr>
          <a:xfrm flipH="1">
            <a:off x="10058400" y="8085010"/>
            <a:ext cx="220980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7E8CDE5-E962-3D13-10FF-CBD606D8E710}"/>
              </a:ext>
            </a:extLst>
          </p:cNvPr>
          <p:cNvCxnSpPr>
            <a:cxnSpLocks/>
          </p:cNvCxnSpPr>
          <p:nvPr/>
        </p:nvCxnSpPr>
        <p:spPr>
          <a:xfrm flipV="1">
            <a:off x="12286997" y="6653444"/>
            <a:ext cx="0" cy="1431566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209D32-2F90-6E9D-4E7D-5FDED6307612}"/>
              </a:ext>
            </a:extLst>
          </p:cNvPr>
          <p:cNvCxnSpPr>
            <a:cxnSpLocks/>
          </p:cNvCxnSpPr>
          <p:nvPr/>
        </p:nvCxnSpPr>
        <p:spPr>
          <a:xfrm flipH="1">
            <a:off x="11273004" y="6680022"/>
            <a:ext cx="995196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2AF7D8-8E57-57FD-77C7-55D1C2722F36}"/>
              </a:ext>
            </a:extLst>
          </p:cNvPr>
          <p:cNvCxnSpPr>
            <a:cxnSpLocks/>
          </p:cNvCxnSpPr>
          <p:nvPr/>
        </p:nvCxnSpPr>
        <p:spPr>
          <a:xfrm flipH="1">
            <a:off x="5730244" y="4628229"/>
            <a:ext cx="4518" cy="182050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6807783-85DC-FE93-CBBB-794B198943E3}"/>
              </a:ext>
            </a:extLst>
          </p:cNvPr>
          <p:cNvSpPr/>
          <p:nvPr/>
        </p:nvSpPr>
        <p:spPr>
          <a:xfrm>
            <a:off x="10485090" y="7593856"/>
            <a:ext cx="1285569" cy="47907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895E9B1-4C5B-DCAF-E37E-A8AB48C59A45}"/>
              </a:ext>
            </a:extLst>
          </p:cNvPr>
          <p:cNvCxnSpPr>
            <a:cxnSpLocks/>
          </p:cNvCxnSpPr>
          <p:nvPr/>
        </p:nvCxnSpPr>
        <p:spPr>
          <a:xfrm flipV="1">
            <a:off x="10031506" y="6784040"/>
            <a:ext cx="0" cy="131102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76A2949-413A-0703-ED92-9B626B112CD2}"/>
              </a:ext>
            </a:extLst>
          </p:cNvPr>
          <p:cNvCxnSpPr>
            <a:cxnSpLocks/>
          </p:cNvCxnSpPr>
          <p:nvPr/>
        </p:nvCxnSpPr>
        <p:spPr>
          <a:xfrm>
            <a:off x="7325539" y="6784040"/>
            <a:ext cx="2705967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0574CFF-75FD-F092-A94A-87FE8481784F}"/>
              </a:ext>
            </a:extLst>
          </p:cNvPr>
          <p:cNvCxnSpPr>
            <a:cxnSpLocks/>
          </p:cNvCxnSpPr>
          <p:nvPr/>
        </p:nvCxnSpPr>
        <p:spPr>
          <a:xfrm flipH="1">
            <a:off x="7924794" y="7074960"/>
            <a:ext cx="565222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6C4BF49-14E1-4CCC-2F37-4C6BAE1B1678}"/>
              </a:ext>
            </a:extLst>
          </p:cNvPr>
          <p:cNvCxnSpPr>
            <a:cxnSpLocks/>
          </p:cNvCxnSpPr>
          <p:nvPr/>
        </p:nvCxnSpPr>
        <p:spPr>
          <a:xfrm flipV="1">
            <a:off x="7321478" y="6790329"/>
            <a:ext cx="0" cy="48677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A6DF79A-07F4-C1A7-2AEF-2EA9F9719A07}"/>
              </a:ext>
            </a:extLst>
          </p:cNvPr>
          <p:cNvCxnSpPr>
            <a:cxnSpLocks/>
          </p:cNvCxnSpPr>
          <p:nvPr/>
        </p:nvCxnSpPr>
        <p:spPr>
          <a:xfrm flipH="1">
            <a:off x="7321478" y="7273335"/>
            <a:ext cx="273470" cy="3765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58A6580-8713-722A-83B3-A560AFB329EB}"/>
              </a:ext>
            </a:extLst>
          </p:cNvPr>
          <p:cNvCxnSpPr>
            <a:cxnSpLocks/>
          </p:cNvCxnSpPr>
          <p:nvPr/>
        </p:nvCxnSpPr>
        <p:spPr>
          <a:xfrm flipH="1">
            <a:off x="7976339" y="7540068"/>
            <a:ext cx="772336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4BE2F34-EC4C-B7FE-339D-E22C7C9B64B9}"/>
              </a:ext>
            </a:extLst>
          </p:cNvPr>
          <p:cNvCxnSpPr>
            <a:cxnSpLocks/>
          </p:cNvCxnSpPr>
          <p:nvPr/>
        </p:nvCxnSpPr>
        <p:spPr>
          <a:xfrm flipH="1">
            <a:off x="8991600" y="7724964"/>
            <a:ext cx="396694" cy="9336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6D5B39B-4198-DE01-15B7-63CD0F7CDFDF}"/>
              </a:ext>
            </a:extLst>
          </p:cNvPr>
          <p:cNvCxnSpPr>
            <a:cxnSpLocks/>
          </p:cNvCxnSpPr>
          <p:nvPr/>
        </p:nvCxnSpPr>
        <p:spPr>
          <a:xfrm flipV="1">
            <a:off x="9392776" y="7724964"/>
            <a:ext cx="0" cy="999936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2562130-4038-E71F-685D-39BB50F660D0}"/>
              </a:ext>
            </a:extLst>
          </p:cNvPr>
          <p:cNvCxnSpPr>
            <a:cxnSpLocks/>
          </p:cNvCxnSpPr>
          <p:nvPr/>
        </p:nvCxnSpPr>
        <p:spPr>
          <a:xfrm flipH="1">
            <a:off x="5625353" y="8724900"/>
            <a:ext cx="3796553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66DEC45-7A89-7590-A891-E664B625BFBD}"/>
              </a:ext>
            </a:extLst>
          </p:cNvPr>
          <p:cNvCxnSpPr>
            <a:cxnSpLocks/>
          </p:cNvCxnSpPr>
          <p:nvPr/>
        </p:nvCxnSpPr>
        <p:spPr>
          <a:xfrm flipV="1">
            <a:off x="5625353" y="7944970"/>
            <a:ext cx="0" cy="7799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F322F2F-9AD0-4233-57FC-4BFAF88D8BE8}"/>
              </a:ext>
            </a:extLst>
          </p:cNvPr>
          <p:cNvCxnSpPr>
            <a:cxnSpLocks/>
          </p:cNvCxnSpPr>
          <p:nvPr/>
        </p:nvCxnSpPr>
        <p:spPr>
          <a:xfrm flipH="1">
            <a:off x="5625353" y="7918076"/>
            <a:ext cx="221267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">
            <a:extLst>
              <a:ext uri="{FF2B5EF4-FFF2-40B4-BE49-F238E27FC236}">
                <a16:creationId xmlns:a16="http://schemas.microsoft.com/office/drawing/2014/main" id="{20181114-40A0-3F6A-2A20-2994FF4C2092}"/>
              </a:ext>
            </a:extLst>
          </p:cNvPr>
          <p:cNvSpPr txBox="1"/>
          <p:nvPr/>
        </p:nvSpPr>
        <p:spPr>
          <a:xfrm>
            <a:off x="13030200" y="9334500"/>
            <a:ext cx="304800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US" b="1" dirty="0">
                <a:solidFill>
                  <a:schemeClr val="accent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 PC +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&lt;&lt; 12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2364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5DEE3-4E68-E1A2-0324-D382711D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6">
            <a:extLst>
              <a:ext uri="{FF2B5EF4-FFF2-40B4-BE49-F238E27FC236}">
                <a16:creationId xmlns:a16="http://schemas.microsoft.com/office/drawing/2014/main" id="{CF2576E6-52CD-6ECD-2BE6-D3F7E52BC55C}"/>
              </a:ext>
            </a:extLst>
          </p:cNvPr>
          <p:cNvSpPr txBox="1"/>
          <p:nvPr/>
        </p:nvSpPr>
        <p:spPr>
          <a:xfrm>
            <a:off x="495299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E7053B3-6FAA-8E43-C9ED-D146C1724051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490412-CB75-B9FA-90A3-A3CB1779A2ED}"/>
              </a:ext>
            </a:extLst>
          </p:cNvPr>
          <p:cNvSpPr txBox="1"/>
          <p:nvPr/>
        </p:nvSpPr>
        <p:spPr>
          <a:xfrm>
            <a:off x="923832" y="765070"/>
            <a:ext cx="3038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 RISC – V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3D6A22-10BC-328A-0EC4-E84449A6527C}"/>
              </a:ext>
            </a:extLst>
          </p:cNvPr>
          <p:cNvGrpSpPr/>
          <p:nvPr/>
        </p:nvGrpSpPr>
        <p:grpSpPr>
          <a:xfrm>
            <a:off x="2857429" y="2179439"/>
            <a:ext cx="2247972" cy="843033"/>
            <a:chOff x="2781229" y="2179439"/>
            <a:chExt cx="2247972" cy="843033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8B1C7A5-F8F0-DC68-C429-902D6A3CFC98}"/>
                </a:ext>
              </a:extLst>
            </p:cNvPr>
            <p:cNvSpPr txBox="1"/>
            <p:nvPr/>
          </p:nvSpPr>
          <p:spPr>
            <a:xfrm>
              <a:off x="2781229" y="2179439"/>
              <a:ext cx="2247972" cy="84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7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D5978DE-3617-1F83-CB17-54FEC853B4EA}"/>
                </a:ext>
              </a:extLst>
            </p:cNvPr>
            <p:cNvSpPr txBox="1"/>
            <p:nvPr/>
          </p:nvSpPr>
          <p:spPr>
            <a:xfrm>
              <a:off x="3505201" y="2462148"/>
              <a:ext cx="1257226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99" b="1" i="0" u="none" strike="noStrike" kern="1200" cap="none" spc="0" normalizeH="0" baseline="0" noProof="0" dirty="0">
                  <a:ln>
                    <a:noFill/>
                  </a:ln>
                  <a:solidFill>
                    <a:srgbClr val="FEFBEE"/>
                  </a:solidFill>
                  <a:effectLst/>
                  <a:uLnTx/>
                  <a:uFillTx/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개발 환경</a:t>
              </a:r>
              <a:endPara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FEFBEE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E623B83-CFF2-8D70-A920-C4DE3E9AD944}"/>
              </a:ext>
            </a:extLst>
          </p:cNvPr>
          <p:cNvSpPr txBox="1"/>
          <p:nvPr/>
        </p:nvSpPr>
        <p:spPr>
          <a:xfrm>
            <a:off x="9082448" y="2812137"/>
            <a:ext cx="7910152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     </a:t>
            </a:r>
            <a:r>
              <a:rPr lang="en-US" altLang="ko-KR" sz="2000" b="1" dirty="0">
                <a:solidFill>
                  <a:prstClr val="black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1.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 Bold" panose="020B0600000101010101" charset="-127"/>
                <a:ea typeface="Source Han Sans KR Bold" panose="020B0600000101010101" charset="-127"/>
              </a:rPr>
              <a:t> RISC (Reduced Instruction Set Computer)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 Bold" panose="020B0600000101010101" charset="-127"/>
                <a:ea typeface="Source Han Sans KR Bold" panose="020B0600000101010101" charset="-127"/>
              </a:rPr>
              <a:t>구조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          -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기존의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CISC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보다 적은 수의 명령어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ans KR" panose="020B0600000101010101" charset="-127"/>
              <a:ea typeface="Source Han Sans KR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          -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여러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Type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의 명령어를 통한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CPU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 제어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ans KR" panose="020B0600000101010101" charset="-127"/>
              <a:ea typeface="Source Han Sans KR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          -  </a:t>
            </a:r>
            <a:r>
              <a:rPr lang="ko-KR" altLang="en-US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 기본적으로 </a:t>
            </a:r>
            <a:r>
              <a:rPr lang="en-US" altLang="ko-KR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32bit</a:t>
            </a:r>
            <a:r>
              <a:rPr lang="ko-KR" altLang="en-US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 명령어 </a:t>
            </a:r>
            <a:r>
              <a:rPr lang="ko-KR" altLang="en-US" sz="2000" dirty="0" smtClean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사용</a:t>
            </a:r>
            <a:endParaRPr lang="en-US" altLang="ko-KR" sz="2000" dirty="0" smtClean="0">
              <a:solidFill>
                <a:prstClr val="black"/>
              </a:solidFill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          -   </a:t>
            </a:r>
            <a:r>
              <a:rPr lang="ko-KR" altLang="en-US" sz="2000" dirty="0" smtClean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회로 구성 단순</a:t>
            </a:r>
            <a:endParaRPr lang="en-US" altLang="ko-KR" sz="2000" dirty="0">
              <a:solidFill>
                <a:prstClr val="black"/>
              </a:solidFill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Source Han Sans KR" panose="020B0600000101010101" charset="-127"/>
              <a:ea typeface="Source Han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      </a:t>
            </a:r>
            <a:r>
              <a:rPr lang="en-US" altLang="ko-KR" sz="2000" dirty="0" smtClean="0">
                <a:solidFill>
                  <a:prstClr val="black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2</a:t>
            </a:r>
            <a:r>
              <a:rPr lang="en-US" altLang="ko-KR" sz="2000" dirty="0">
                <a:solidFill>
                  <a:prstClr val="black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.  </a:t>
            </a:r>
            <a:r>
              <a:rPr lang="ko-KR" altLang="en-US" sz="2000" dirty="0">
                <a:solidFill>
                  <a:prstClr val="black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오픈 소스 </a:t>
            </a:r>
            <a:r>
              <a:rPr lang="en-US" altLang="ko-KR" sz="2000" dirty="0">
                <a:solidFill>
                  <a:prstClr val="black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CPU </a:t>
            </a:r>
            <a:r>
              <a:rPr lang="ko-KR" altLang="en-US" sz="2000" dirty="0">
                <a:solidFill>
                  <a:prstClr val="black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아키텍처</a:t>
            </a:r>
            <a:endParaRPr lang="en-US" altLang="ko-KR" sz="2000" dirty="0">
              <a:solidFill>
                <a:prstClr val="black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          -   </a:t>
            </a:r>
            <a:r>
              <a:rPr lang="ko-KR" altLang="en-US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학술 </a:t>
            </a:r>
            <a:r>
              <a:rPr lang="en-US" altLang="ko-KR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/ </a:t>
            </a:r>
            <a:r>
              <a:rPr lang="ko-KR" altLang="en-US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연구용으로 적합 </a:t>
            </a:r>
            <a:r>
              <a:rPr lang="en-US" altLang="ko-KR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+ </a:t>
            </a:r>
            <a:r>
              <a:rPr lang="ko-KR" altLang="en-US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산업계 상용화 목표</a:t>
            </a:r>
            <a:endParaRPr lang="en-US" altLang="ko-KR" sz="2000" dirty="0">
              <a:solidFill>
                <a:prstClr val="black"/>
              </a:solidFill>
              <a:latin typeface="Source Han Sans KR" panose="020B0600000101010101" charset="-127"/>
              <a:ea typeface="Source Han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          -   </a:t>
            </a:r>
            <a:r>
              <a:rPr lang="ko-KR" altLang="en-US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다양한 설계 방식 존재</a:t>
            </a:r>
            <a:endParaRPr lang="en-US" altLang="ko-KR" sz="2000" dirty="0">
              <a:solidFill>
                <a:prstClr val="black"/>
              </a:solidFill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Source Han Sans KR" panose="020B0600000101010101" charset="-127"/>
              <a:ea typeface="Source Han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      </a:t>
            </a:r>
            <a:r>
              <a:rPr lang="en-US" altLang="ko-KR" sz="2000" dirty="0">
                <a:solidFill>
                  <a:prstClr val="black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3.  </a:t>
            </a:r>
            <a:r>
              <a:rPr lang="ko-KR" altLang="en-US" sz="2000" dirty="0">
                <a:solidFill>
                  <a:prstClr val="black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특징</a:t>
            </a:r>
            <a:endParaRPr lang="en-US" altLang="ko-KR" sz="2000" dirty="0">
              <a:solidFill>
                <a:prstClr val="black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        </a:t>
            </a:r>
            <a:r>
              <a:rPr lang="en-US" altLang="ko-KR" sz="2000" dirty="0" smtClean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  -    </a:t>
            </a:r>
            <a:r>
              <a:rPr lang="ko-KR" altLang="en-US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마이크로 컨트롤러</a:t>
            </a:r>
            <a:r>
              <a:rPr lang="en-US" altLang="ko-KR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임베디드</a:t>
            </a:r>
            <a:r>
              <a:rPr lang="en-US" altLang="ko-KR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모바일 등 다양한 분야에 적용</a:t>
            </a:r>
            <a:endParaRPr lang="en-US" altLang="ko-KR" sz="2000" dirty="0">
              <a:solidFill>
                <a:prstClr val="black"/>
              </a:solidFill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       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  -  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빠른 실행 속도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,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높은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확장성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Source Han Sans KR" panose="020B0600000101010101" charset="-127"/>
                <a:ea typeface="Source Han Sans KR" panose="020B0600000101010101" charset="-127"/>
              </a:rPr>
              <a:t>       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ans KR" panose="020B0600000101010101" charset="-127"/>
              <a:ea typeface="Source Han Sans KR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ans KR" panose="020B0600000101010101" charset="-127"/>
              <a:ea typeface="Source Han Sans KR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Han Sans KR" panose="020B0600000101010101" charset="-127"/>
              <a:ea typeface="Source Han Sans KR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" panose="020B0600000101010101" charset="-127"/>
                <a:ea typeface="Source Han Sans KR" panose="020B0600000101010101" charset="-127"/>
                <a:cs typeface="+mn-cs"/>
              </a:rPr>
              <a:t>  </a:t>
            </a:r>
          </a:p>
        </p:txBody>
      </p:sp>
      <p:pic>
        <p:nvPicPr>
          <p:cNvPr id="1028" name="Picture 4" descr="RISC-V와 5G · IoT의 시대, 새로운 도전의 시작 &lt; 칼럼 &lt; 오피니언 &lt; 기사본문 - 테크월드뉴스 - 쿤텍">
            <a:extLst>
              <a:ext uri="{FF2B5EF4-FFF2-40B4-BE49-F238E27FC236}">
                <a16:creationId xmlns:a16="http://schemas.microsoft.com/office/drawing/2014/main" id="{A3C3305D-694E-25AA-DEDB-722738FF0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11157"/>
            <a:ext cx="7213325" cy="20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5E77ADA-9033-82A5-03B7-7B7E1C7CEFD7}"/>
              </a:ext>
            </a:extLst>
          </p:cNvPr>
          <p:cNvGrpSpPr/>
          <p:nvPr/>
        </p:nvGrpSpPr>
        <p:grpSpPr>
          <a:xfrm>
            <a:off x="8999182" y="1714500"/>
            <a:ext cx="2476571" cy="843033"/>
            <a:chOff x="2781229" y="2179439"/>
            <a:chExt cx="2476571" cy="843033"/>
          </a:xfrm>
        </p:grpSpPr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66034E72-CB9E-3FB3-F7E4-625FEA9D1B18}"/>
                </a:ext>
              </a:extLst>
            </p:cNvPr>
            <p:cNvGrpSpPr/>
            <p:nvPr/>
          </p:nvGrpSpPr>
          <p:grpSpPr>
            <a:xfrm>
              <a:off x="2781229" y="2179439"/>
              <a:ext cx="2476571" cy="843033"/>
              <a:chOff x="0" y="-38100"/>
              <a:chExt cx="652265" cy="222033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07AB4331-0A25-47F6-266F-69A3666679C2}"/>
                  </a:ext>
                </a:extLst>
              </p:cNvPr>
              <p:cNvSpPr/>
              <p:nvPr/>
            </p:nvSpPr>
            <p:spPr>
              <a:xfrm>
                <a:off x="60207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0">
                <a:extLst>
                  <a:ext uri="{FF2B5EF4-FFF2-40B4-BE49-F238E27FC236}">
                    <a16:creationId xmlns:a16="http://schemas.microsoft.com/office/drawing/2014/main" id="{39E3A2A3-22B4-60AD-507C-267F8B22B4C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FF7E3DFE-D81A-0CD9-02A4-0A00CF151DCE}"/>
                </a:ext>
              </a:extLst>
            </p:cNvPr>
            <p:cNvSpPr txBox="1"/>
            <p:nvPr/>
          </p:nvSpPr>
          <p:spPr>
            <a:xfrm>
              <a:off x="3505201" y="2462148"/>
              <a:ext cx="1257226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RISC-V</a:t>
              </a:r>
            </a:p>
          </p:txBody>
        </p:sp>
      </p:grpSp>
      <p:pic>
        <p:nvPicPr>
          <p:cNvPr id="5124" name="Picture 4" descr="Hong Kong embraces RISC-V open-source chip design to secure spot in China  semiconductors | South China Morning Post">
            <a:extLst>
              <a:ext uri="{FF2B5EF4-FFF2-40B4-BE49-F238E27FC236}">
                <a16:creationId xmlns:a16="http://schemas.microsoft.com/office/drawing/2014/main" id="{860DEB08-B3D5-81E4-F27C-B42F2551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75" y="4386162"/>
            <a:ext cx="7213325" cy="49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274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242C0-4382-CC6F-DD75-6FF9227C2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26422707-D8DA-CD5B-40B2-14F56DEA03F7}"/>
              </a:ext>
            </a:extLst>
          </p:cNvPr>
          <p:cNvSpPr txBox="1"/>
          <p:nvPr/>
        </p:nvSpPr>
        <p:spPr>
          <a:xfrm>
            <a:off x="495299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A786A48-4911-3847-EFAB-8818822C66F5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F6677FB-CFF9-50A7-E810-F3F789DDF1FC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chemeClr val="accent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</a:t>
            </a:r>
            <a:r>
              <a:rPr kumimoji="0" lang="en-US" altLang="ko-KR" sz="2499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en-US" altLang="ko-KR" sz="2499" b="1" i="0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kumimoji="0" lang="en-US" sz="2499" b="1" i="0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5495739D-4A84-F127-D54C-A325AB426C6B}"/>
              </a:ext>
            </a:extLst>
          </p:cNvPr>
          <p:cNvSpPr txBox="1"/>
          <p:nvPr/>
        </p:nvSpPr>
        <p:spPr>
          <a:xfrm>
            <a:off x="7467600" y="3942469"/>
            <a:ext cx="7304285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Address Shift / Jump   PC + (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&lt;&lt; 12)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8FC80FD-E129-747E-FB9A-0930B616F150}"/>
              </a:ext>
            </a:extLst>
          </p:cNvPr>
          <p:cNvCxnSpPr>
            <a:cxnSpLocks/>
          </p:cNvCxnSpPr>
          <p:nvPr/>
        </p:nvCxnSpPr>
        <p:spPr>
          <a:xfrm flipH="1" flipV="1">
            <a:off x="3556537" y="6389594"/>
            <a:ext cx="751004" cy="1344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C1E4645-3D1A-5FCD-30ED-18514AF11A61}"/>
              </a:ext>
            </a:extLst>
          </p:cNvPr>
          <p:cNvCxnSpPr>
            <a:cxnSpLocks/>
          </p:cNvCxnSpPr>
          <p:nvPr/>
        </p:nvCxnSpPr>
        <p:spPr>
          <a:xfrm>
            <a:off x="4294094" y="5717552"/>
            <a:ext cx="0" cy="68548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A7CFC94-87DC-BD8F-1DAD-CD904BDC2F18}"/>
              </a:ext>
            </a:extLst>
          </p:cNvPr>
          <p:cNvCxnSpPr>
            <a:cxnSpLocks/>
          </p:cNvCxnSpPr>
          <p:nvPr/>
        </p:nvCxnSpPr>
        <p:spPr>
          <a:xfrm flipH="1">
            <a:off x="3570547" y="5717552"/>
            <a:ext cx="736994" cy="357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217A5DF-5EA5-527E-AE8F-4F94BA371E91}"/>
              </a:ext>
            </a:extLst>
          </p:cNvPr>
          <p:cNvCxnSpPr>
            <a:cxnSpLocks/>
          </p:cNvCxnSpPr>
          <p:nvPr/>
        </p:nvCxnSpPr>
        <p:spPr>
          <a:xfrm>
            <a:off x="2766627" y="6582335"/>
            <a:ext cx="0" cy="73952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7BC692C-2C33-BA0A-D88F-305DAE850F93}"/>
              </a:ext>
            </a:extLst>
          </p:cNvPr>
          <p:cNvCxnSpPr>
            <a:cxnSpLocks/>
          </p:cNvCxnSpPr>
          <p:nvPr/>
        </p:nvCxnSpPr>
        <p:spPr>
          <a:xfrm>
            <a:off x="2706454" y="6609229"/>
            <a:ext cx="41774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82B166F-F5E6-BA51-2BD7-11E53BBD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2" y="2351231"/>
            <a:ext cx="6999838" cy="63392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7E6313-6C5A-3EF6-C18C-8CD697EA3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5133213"/>
            <a:ext cx="9125779" cy="19152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EEE713-36C5-2959-EA14-D276E028C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2" y="2347471"/>
            <a:ext cx="6999838" cy="6339226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2A3C1501-5AB8-943A-21CA-2C156D868627}"/>
              </a:ext>
            </a:extLst>
          </p:cNvPr>
          <p:cNvSpPr txBox="1"/>
          <p:nvPr/>
        </p:nvSpPr>
        <p:spPr>
          <a:xfrm>
            <a:off x="5791200" y="4537841"/>
            <a:ext cx="7304285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b="1" dirty="0" smtClean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PC</a:t>
            </a:r>
            <a:r>
              <a:rPr lang="ko-KR" altLang="en-US" sz="2499" b="1" dirty="0" smtClean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연산 결과 더함 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39947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6E0692-8424-51A5-39EB-36CB6A3B0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BD6A1A6C-5DE7-6B57-2C78-2A5EB5027E89}"/>
              </a:ext>
            </a:extLst>
          </p:cNvPr>
          <p:cNvSpPr txBox="1"/>
          <p:nvPr/>
        </p:nvSpPr>
        <p:spPr>
          <a:xfrm>
            <a:off x="495299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F82F090-0347-0A75-F736-7AD88ECA7FB0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B79C8A-3AA7-EF0F-4846-7E63B05617E4}"/>
              </a:ext>
            </a:extLst>
          </p:cNvPr>
          <p:cNvSpPr txBox="1"/>
          <p:nvPr/>
        </p:nvSpPr>
        <p:spPr>
          <a:xfrm>
            <a:off x="923832" y="765070"/>
            <a:ext cx="5172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LU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703C748-39BA-0F78-9F38-090CEA65691D}"/>
              </a:ext>
            </a:extLst>
          </p:cNvPr>
          <p:cNvSpPr txBox="1"/>
          <p:nvPr/>
        </p:nvSpPr>
        <p:spPr>
          <a:xfrm>
            <a:off x="2008094" y="7200900"/>
            <a:ext cx="8382000" cy="1862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&lt;&lt; 12</a:t>
            </a:r>
          </a:p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LUI          : 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(1) &lt;&lt; 12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AUIPC   :   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PC +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(1) &lt;&lt; 12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pic>
        <p:nvPicPr>
          <p:cNvPr id="5" name="그림 4" descr="텍스트, 명함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BCCEE9E-E380-1EEA-3A5B-BE74591F4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81300"/>
            <a:ext cx="13335000" cy="384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10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8B0DB2-D890-BA61-3C7A-84EC68D60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96E037FB-D117-9A9E-A58F-AFB8EB51B79B}"/>
              </a:ext>
            </a:extLst>
          </p:cNvPr>
          <p:cNvSpPr txBox="1"/>
          <p:nvPr/>
        </p:nvSpPr>
        <p:spPr>
          <a:xfrm>
            <a:off x="342899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9F81030-F17A-53F7-B335-E3C12E91916A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A818545-9F06-3C9D-6072-41154FE2EE32}"/>
              </a:ext>
            </a:extLst>
          </p:cNvPr>
          <p:cNvSpPr txBox="1"/>
          <p:nvPr/>
        </p:nvSpPr>
        <p:spPr>
          <a:xfrm>
            <a:off x="923832" y="765070"/>
            <a:ext cx="51721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LU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>
                <a:solidFill>
                  <a:schemeClr val="accent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87024-E5C9-D6E0-88E5-BCD16236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38" y="1866900"/>
            <a:ext cx="13487032" cy="568642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00BC0C8-2391-7D18-FA6A-EC815E443F8E}"/>
              </a:ext>
            </a:extLst>
          </p:cNvPr>
          <p:cNvSpPr txBox="1"/>
          <p:nvPr/>
        </p:nvSpPr>
        <p:spPr>
          <a:xfrm>
            <a:off x="2094138" y="7817463"/>
            <a:ext cx="8382000" cy="1862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&lt;&lt; 12</a:t>
            </a:r>
          </a:p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LUI          : 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(1) &lt;&lt; 12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AUIPC   :   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PC +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(1) &lt;&lt; 12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D0541E-C2F0-B0EF-D749-DEEFD8F2D02E}"/>
              </a:ext>
            </a:extLst>
          </p:cNvPr>
          <p:cNvSpPr/>
          <p:nvPr/>
        </p:nvSpPr>
        <p:spPr>
          <a:xfrm>
            <a:off x="4648200" y="4457700"/>
            <a:ext cx="6096000" cy="59531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7FC9B8-467F-C240-153A-590098757C87}"/>
              </a:ext>
            </a:extLst>
          </p:cNvPr>
          <p:cNvCxnSpPr>
            <a:cxnSpLocks/>
          </p:cNvCxnSpPr>
          <p:nvPr/>
        </p:nvCxnSpPr>
        <p:spPr>
          <a:xfrm flipV="1">
            <a:off x="3124200" y="5053012"/>
            <a:ext cx="1524000" cy="276445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2FDBAA-35CE-F39B-611B-D60F00BB4C58}"/>
              </a:ext>
            </a:extLst>
          </p:cNvPr>
          <p:cNvSpPr/>
          <p:nvPr/>
        </p:nvSpPr>
        <p:spPr>
          <a:xfrm>
            <a:off x="2016392" y="7775501"/>
            <a:ext cx="2403208" cy="59531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EE7333-380B-4EFB-EEE6-5FF8E10D6299}"/>
              </a:ext>
            </a:extLst>
          </p:cNvPr>
          <p:cNvSpPr/>
          <p:nvPr/>
        </p:nvSpPr>
        <p:spPr>
          <a:xfrm>
            <a:off x="9525000" y="6577011"/>
            <a:ext cx="2438400" cy="3190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6CA6C2-D49B-6B3F-A176-4ED8D487FE49}"/>
              </a:ext>
            </a:extLst>
          </p:cNvPr>
          <p:cNvSpPr/>
          <p:nvPr/>
        </p:nvSpPr>
        <p:spPr>
          <a:xfrm>
            <a:off x="11963400" y="6863332"/>
            <a:ext cx="2514600" cy="3190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8C8A2B8-4926-D48C-6065-5869CF1D99FC}"/>
              </a:ext>
            </a:extLst>
          </p:cNvPr>
          <p:cNvSpPr/>
          <p:nvPr/>
        </p:nvSpPr>
        <p:spPr>
          <a:xfrm>
            <a:off x="8991600" y="6168540"/>
            <a:ext cx="533400" cy="5333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E2F466-F042-9443-8E76-7FA8E2254AD0}"/>
              </a:ext>
            </a:extLst>
          </p:cNvPr>
          <p:cNvSpPr/>
          <p:nvPr/>
        </p:nvSpPr>
        <p:spPr>
          <a:xfrm>
            <a:off x="12192000" y="6310314"/>
            <a:ext cx="533400" cy="5333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6D400A-FE1E-D6D2-7306-FE3F422D3ED4}"/>
              </a:ext>
            </a:extLst>
          </p:cNvPr>
          <p:cNvSpPr/>
          <p:nvPr/>
        </p:nvSpPr>
        <p:spPr>
          <a:xfrm>
            <a:off x="8305800" y="5655285"/>
            <a:ext cx="2438400" cy="31908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75F0041-906F-E6F9-2C47-39DC0D7EBA60}"/>
              </a:ext>
            </a:extLst>
          </p:cNvPr>
          <p:cNvCxnSpPr>
            <a:cxnSpLocks/>
          </p:cNvCxnSpPr>
          <p:nvPr/>
        </p:nvCxnSpPr>
        <p:spPr>
          <a:xfrm>
            <a:off x="10759888" y="5812607"/>
            <a:ext cx="272751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CBAFB26-46CA-800B-04BD-E2FF2FF6CE71}"/>
              </a:ext>
            </a:extLst>
          </p:cNvPr>
          <p:cNvCxnSpPr>
            <a:cxnSpLocks/>
          </p:cNvCxnSpPr>
          <p:nvPr/>
        </p:nvCxnSpPr>
        <p:spPr>
          <a:xfrm>
            <a:off x="13487400" y="5834453"/>
            <a:ext cx="0" cy="100925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625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6025E-3EA9-584B-1D65-94CA8E0AD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BA84D6BD-13E9-C0C0-07EC-3B6B36C1E224}"/>
              </a:ext>
            </a:extLst>
          </p:cNvPr>
          <p:cNvSpPr/>
          <p:nvPr/>
        </p:nvSpPr>
        <p:spPr>
          <a:xfrm>
            <a:off x="2094138" y="1866900"/>
            <a:ext cx="12764862" cy="5643024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">
            <a:extLst>
              <a:ext uri="{FF2B5EF4-FFF2-40B4-BE49-F238E27FC236}">
                <a16:creationId xmlns:a16="http://schemas.microsoft.com/office/drawing/2014/main" id="{1AFB15F2-F226-6EC6-7453-E0F625172BA1}"/>
              </a:ext>
            </a:extLst>
          </p:cNvPr>
          <p:cNvSpPr txBox="1"/>
          <p:nvPr/>
        </p:nvSpPr>
        <p:spPr>
          <a:xfrm>
            <a:off x="495299" y="214309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CACAB58-4238-DF25-F3FE-C867C4AF7A97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F7F28BB-887C-BA3D-07A6-6BB541E5B722}"/>
              </a:ext>
            </a:extLst>
          </p:cNvPr>
          <p:cNvSpPr txBox="1"/>
          <p:nvPr/>
        </p:nvSpPr>
        <p:spPr>
          <a:xfrm>
            <a:off x="3948484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C57EA66-C69F-06A7-888D-232BF63ED05F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rgbClr val="C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C49E3A-64E0-9484-7BB0-E03F5FF46F15}"/>
              </a:ext>
            </a:extLst>
          </p:cNvPr>
          <p:cNvSpPr/>
          <p:nvPr/>
        </p:nvSpPr>
        <p:spPr>
          <a:xfrm>
            <a:off x="10449232" y="5743268"/>
            <a:ext cx="2209800" cy="609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512F4D-06AB-070E-E29D-6579868ECB8F}"/>
              </a:ext>
            </a:extLst>
          </p:cNvPr>
          <p:cNvSpPr/>
          <p:nvPr/>
        </p:nvSpPr>
        <p:spPr>
          <a:xfrm>
            <a:off x="2819400" y="3162300"/>
            <a:ext cx="10134600" cy="5410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6DEEDD-213A-3990-1774-2FFA6B75C582}"/>
              </a:ext>
            </a:extLst>
          </p:cNvPr>
          <p:cNvSpPr/>
          <p:nvPr/>
        </p:nvSpPr>
        <p:spPr>
          <a:xfrm>
            <a:off x="11430000" y="6936658"/>
            <a:ext cx="685801" cy="11024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D9B550-9993-5F28-6165-8B651219E8F9}"/>
              </a:ext>
            </a:extLst>
          </p:cNvPr>
          <p:cNvSpPr/>
          <p:nvPr/>
        </p:nvSpPr>
        <p:spPr>
          <a:xfrm>
            <a:off x="11444748" y="4305300"/>
            <a:ext cx="685801" cy="10068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98663-0251-4EFF-FA0A-D373A6F29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09700"/>
            <a:ext cx="13083824" cy="840580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98FE1B-EDA7-0DEB-9531-C40DA25FC4B0}"/>
              </a:ext>
            </a:extLst>
          </p:cNvPr>
          <p:cNvCxnSpPr>
            <a:cxnSpLocks/>
          </p:cNvCxnSpPr>
          <p:nvPr/>
        </p:nvCxnSpPr>
        <p:spPr>
          <a:xfrm>
            <a:off x="5853545" y="5185065"/>
            <a:ext cx="36369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3F43AA-A2A1-689A-E9D5-8EF8C4B06461}"/>
              </a:ext>
            </a:extLst>
          </p:cNvPr>
          <p:cNvCxnSpPr>
            <a:cxnSpLocks/>
          </p:cNvCxnSpPr>
          <p:nvPr/>
        </p:nvCxnSpPr>
        <p:spPr>
          <a:xfrm>
            <a:off x="5846620" y="5185065"/>
            <a:ext cx="6925" cy="75507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3131481-90E9-6BBC-06E2-C82CAC65223B}"/>
              </a:ext>
            </a:extLst>
          </p:cNvPr>
          <p:cNvCxnSpPr>
            <a:cxnSpLocks/>
          </p:cNvCxnSpPr>
          <p:nvPr/>
        </p:nvCxnSpPr>
        <p:spPr>
          <a:xfrm>
            <a:off x="5853545" y="5940135"/>
            <a:ext cx="459568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9C1CBDB-880D-D1C2-0858-5D4E16D3E412}"/>
              </a:ext>
            </a:extLst>
          </p:cNvPr>
          <p:cNvCxnSpPr>
            <a:cxnSpLocks/>
          </p:cNvCxnSpPr>
          <p:nvPr/>
        </p:nvCxnSpPr>
        <p:spPr>
          <a:xfrm>
            <a:off x="10449232" y="5940135"/>
            <a:ext cx="0" cy="41273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A99F032-01C9-C506-70A7-CF28C3349994}"/>
              </a:ext>
            </a:extLst>
          </p:cNvPr>
          <p:cNvCxnSpPr>
            <a:cxnSpLocks/>
          </p:cNvCxnSpPr>
          <p:nvPr/>
        </p:nvCxnSpPr>
        <p:spPr>
          <a:xfrm>
            <a:off x="10418620" y="6352868"/>
            <a:ext cx="218768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8A8C83C-89D7-5C36-DD27-9F9C8FCCE1CD}"/>
              </a:ext>
            </a:extLst>
          </p:cNvPr>
          <p:cNvSpPr/>
          <p:nvPr/>
        </p:nvSpPr>
        <p:spPr>
          <a:xfrm>
            <a:off x="3256717" y="3485873"/>
            <a:ext cx="1433048" cy="258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872E9F6-E0B8-EE26-84CE-99DD2D52F60C}"/>
              </a:ext>
            </a:extLst>
          </p:cNvPr>
          <p:cNvCxnSpPr>
            <a:cxnSpLocks/>
          </p:cNvCxnSpPr>
          <p:nvPr/>
        </p:nvCxnSpPr>
        <p:spPr>
          <a:xfrm>
            <a:off x="4703620" y="4222175"/>
            <a:ext cx="10044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900D74B-010C-24B0-3B39-BDBDC739AB30}"/>
              </a:ext>
            </a:extLst>
          </p:cNvPr>
          <p:cNvCxnSpPr>
            <a:cxnSpLocks/>
          </p:cNvCxnSpPr>
          <p:nvPr/>
        </p:nvCxnSpPr>
        <p:spPr>
          <a:xfrm>
            <a:off x="5708075" y="463781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3D86AAA-60DA-E1CC-9629-2B930A99959F}"/>
              </a:ext>
            </a:extLst>
          </p:cNvPr>
          <p:cNvCxnSpPr>
            <a:cxnSpLocks/>
          </p:cNvCxnSpPr>
          <p:nvPr/>
        </p:nvCxnSpPr>
        <p:spPr>
          <a:xfrm>
            <a:off x="5725808" y="4235622"/>
            <a:ext cx="0" cy="3962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3256E889-4AB9-8158-9A0D-FA310B06F28D}"/>
              </a:ext>
            </a:extLst>
          </p:cNvPr>
          <p:cNvCxnSpPr>
            <a:cxnSpLocks/>
          </p:cNvCxnSpPr>
          <p:nvPr/>
        </p:nvCxnSpPr>
        <p:spPr>
          <a:xfrm flipH="1">
            <a:off x="10623533" y="5462157"/>
            <a:ext cx="709487" cy="2563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4779781-A5AF-A7A5-1C48-50C786A52096}"/>
              </a:ext>
            </a:extLst>
          </p:cNvPr>
          <p:cNvCxnSpPr>
            <a:cxnSpLocks/>
          </p:cNvCxnSpPr>
          <p:nvPr/>
        </p:nvCxnSpPr>
        <p:spPr>
          <a:xfrm>
            <a:off x="11314338" y="5448302"/>
            <a:ext cx="0" cy="182879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957CA10F-F24E-2D93-0CE1-51B9331FAB9B}"/>
              </a:ext>
            </a:extLst>
          </p:cNvPr>
          <p:cNvCxnSpPr>
            <a:cxnSpLocks/>
          </p:cNvCxnSpPr>
          <p:nvPr/>
        </p:nvCxnSpPr>
        <p:spPr>
          <a:xfrm flipH="1" flipV="1">
            <a:off x="10623533" y="7048500"/>
            <a:ext cx="690805" cy="2286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BF2C7D6-37E7-A927-175D-444E2AE00F5E}"/>
              </a:ext>
            </a:extLst>
          </p:cNvPr>
          <p:cNvCxnSpPr>
            <a:cxnSpLocks/>
          </p:cNvCxnSpPr>
          <p:nvPr/>
        </p:nvCxnSpPr>
        <p:spPr>
          <a:xfrm>
            <a:off x="10637388" y="5704610"/>
            <a:ext cx="0" cy="134389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8259FF-3DEF-D56C-F1EE-75977C3F76D5}"/>
              </a:ext>
            </a:extLst>
          </p:cNvPr>
          <p:cNvSpPr/>
          <p:nvPr/>
        </p:nvSpPr>
        <p:spPr>
          <a:xfrm>
            <a:off x="6331315" y="6258096"/>
            <a:ext cx="1593479" cy="3640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0CAB94-78DC-3D31-85AE-D27FCC4ECA19}"/>
              </a:ext>
            </a:extLst>
          </p:cNvPr>
          <p:cNvCxnSpPr>
            <a:cxnSpLocks/>
          </p:cNvCxnSpPr>
          <p:nvPr/>
        </p:nvCxnSpPr>
        <p:spPr>
          <a:xfrm flipV="1">
            <a:off x="7924794" y="6438899"/>
            <a:ext cx="596160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FB08C28-B9A5-53BF-DD33-FB4A952488AD}"/>
              </a:ext>
            </a:extLst>
          </p:cNvPr>
          <p:cNvCxnSpPr>
            <a:cxnSpLocks/>
          </p:cNvCxnSpPr>
          <p:nvPr/>
        </p:nvCxnSpPr>
        <p:spPr>
          <a:xfrm flipV="1">
            <a:off x="8480613" y="6438899"/>
            <a:ext cx="0" cy="60960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FDF43C-F8F7-CD8E-F8FE-8259549EF158}"/>
              </a:ext>
            </a:extLst>
          </p:cNvPr>
          <p:cNvCxnSpPr>
            <a:cxnSpLocks/>
          </p:cNvCxnSpPr>
          <p:nvPr/>
        </p:nvCxnSpPr>
        <p:spPr>
          <a:xfrm flipV="1">
            <a:off x="11851341" y="6991546"/>
            <a:ext cx="0" cy="188575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848EE61-85B0-C70C-17AF-7B01A6622007}"/>
              </a:ext>
            </a:extLst>
          </p:cNvPr>
          <p:cNvCxnSpPr>
            <a:cxnSpLocks/>
          </p:cNvCxnSpPr>
          <p:nvPr/>
        </p:nvCxnSpPr>
        <p:spPr>
          <a:xfrm flipH="1">
            <a:off x="11278354" y="6991546"/>
            <a:ext cx="53264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5FAE696-EF74-BCC3-265A-8253316FD0F2}"/>
              </a:ext>
            </a:extLst>
          </p:cNvPr>
          <p:cNvCxnSpPr>
            <a:cxnSpLocks/>
          </p:cNvCxnSpPr>
          <p:nvPr/>
        </p:nvCxnSpPr>
        <p:spPr>
          <a:xfrm flipH="1">
            <a:off x="7924794" y="7074960"/>
            <a:ext cx="56522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BA15722-7602-1C35-92F0-C520DE42095E}"/>
              </a:ext>
            </a:extLst>
          </p:cNvPr>
          <p:cNvCxnSpPr>
            <a:cxnSpLocks/>
          </p:cNvCxnSpPr>
          <p:nvPr/>
        </p:nvCxnSpPr>
        <p:spPr>
          <a:xfrm flipH="1">
            <a:off x="7976339" y="7540068"/>
            <a:ext cx="77233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B1479E4-A129-B748-3924-5C44396C1D80}"/>
              </a:ext>
            </a:extLst>
          </p:cNvPr>
          <p:cNvCxnSpPr>
            <a:cxnSpLocks/>
          </p:cNvCxnSpPr>
          <p:nvPr/>
        </p:nvCxnSpPr>
        <p:spPr>
          <a:xfrm flipH="1">
            <a:off x="8991600" y="7724964"/>
            <a:ext cx="396694" cy="933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DC88576-BBE0-FD56-4F70-2875719B148A}"/>
              </a:ext>
            </a:extLst>
          </p:cNvPr>
          <p:cNvCxnSpPr>
            <a:cxnSpLocks/>
          </p:cNvCxnSpPr>
          <p:nvPr/>
        </p:nvCxnSpPr>
        <p:spPr>
          <a:xfrm flipV="1">
            <a:off x="9392776" y="7724964"/>
            <a:ext cx="0" cy="99993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21A7433-AE91-5A03-31C4-215350D77952}"/>
              </a:ext>
            </a:extLst>
          </p:cNvPr>
          <p:cNvCxnSpPr>
            <a:cxnSpLocks/>
          </p:cNvCxnSpPr>
          <p:nvPr/>
        </p:nvCxnSpPr>
        <p:spPr>
          <a:xfrm flipH="1">
            <a:off x="5625353" y="8724900"/>
            <a:ext cx="379655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6C107A6-9785-E8B4-1F48-280758ADCB02}"/>
              </a:ext>
            </a:extLst>
          </p:cNvPr>
          <p:cNvCxnSpPr>
            <a:cxnSpLocks/>
          </p:cNvCxnSpPr>
          <p:nvPr/>
        </p:nvCxnSpPr>
        <p:spPr>
          <a:xfrm flipV="1">
            <a:off x="5625353" y="7944970"/>
            <a:ext cx="0" cy="77993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3E631BA-8269-68B1-E533-1AE1951C64BC}"/>
              </a:ext>
            </a:extLst>
          </p:cNvPr>
          <p:cNvCxnSpPr>
            <a:cxnSpLocks/>
          </p:cNvCxnSpPr>
          <p:nvPr/>
        </p:nvCxnSpPr>
        <p:spPr>
          <a:xfrm flipH="1">
            <a:off x="5625353" y="7918076"/>
            <a:ext cx="2212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76500-E384-8CD5-9D97-FBDF8B5B5919}"/>
              </a:ext>
            </a:extLst>
          </p:cNvPr>
          <p:cNvSpPr/>
          <p:nvPr/>
        </p:nvSpPr>
        <p:spPr>
          <a:xfrm>
            <a:off x="5847393" y="7647737"/>
            <a:ext cx="624510" cy="5442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BEE6E7A-E6FB-CADC-F22B-86BC6A38C56D}"/>
              </a:ext>
            </a:extLst>
          </p:cNvPr>
          <p:cNvCxnSpPr>
            <a:cxnSpLocks/>
          </p:cNvCxnSpPr>
          <p:nvPr/>
        </p:nvCxnSpPr>
        <p:spPr>
          <a:xfrm flipH="1" flipV="1">
            <a:off x="7315200" y="8890747"/>
            <a:ext cx="4549588" cy="224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B69376-E2D1-0E5B-9A5D-986F91D40F47}"/>
              </a:ext>
            </a:extLst>
          </p:cNvPr>
          <p:cNvCxnSpPr>
            <a:cxnSpLocks/>
          </p:cNvCxnSpPr>
          <p:nvPr/>
        </p:nvCxnSpPr>
        <p:spPr>
          <a:xfrm flipV="1">
            <a:off x="7315200" y="8191958"/>
            <a:ext cx="0" cy="69878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FEAA2C0-5946-2B94-12DE-A91B56353486}"/>
              </a:ext>
            </a:extLst>
          </p:cNvPr>
          <p:cNvCxnSpPr>
            <a:cxnSpLocks/>
          </p:cNvCxnSpPr>
          <p:nvPr/>
        </p:nvCxnSpPr>
        <p:spPr>
          <a:xfrm>
            <a:off x="7315200" y="8218852"/>
            <a:ext cx="3048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40A270C-03CD-2954-BEE0-79B2D4D7EF0E}"/>
              </a:ext>
            </a:extLst>
          </p:cNvPr>
          <p:cNvCxnSpPr>
            <a:cxnSpLocks/>
          </p:cNvCxnSpPr>
          <p:nvPr/>
        </p:nvCxnSpPr>
        <p:spPr>
          <a:xfrm flipH="1">
            <a:off x="7924794" y="8053296"/>
            <a:ext cx="22860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BBD3F69-BBDB-371B-C8B2-2FC8702467FF}"/>
              </a:ext>
            </a:extLst>
          </p:cNvPr>
          <p:cNvCxnSpPr>
            <a:cxnSpLocks/>
          </p:cNvCxnSpPr>
          <p:nvPr/>
        </p:nvCxnSpPr>
        <p:spPr>
          <a:xfrm flipH="1">
            <a:off x="7924794" y="8433547"/>
            <a:ext cx="38100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B8847F-A66A-108B-17BE-B8B001AE016F}"/>
              </a:ext>
            </a:extLst>
          </p:cNvPr>
          <p:cNvCxnSpPr>
            <a:cxnSpLocks/>
          </p:cNvCxnSpPr>
          <p:nvPr/>
        </p:nvCxnSpPr>
        <p:spPr>
          <a:xfrm flipV="1">
            <a:off x="8278906" y="8433547"/>
            <a:ext cx="0" cy="29135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BA53B10-E525-E3AC-7191-C83F473A8BA1}"/>
              </a:ext>
            </a:extLst>
          </p:cNvPr>
          <p:cNvSpPr/>
          <p:nvPr/>
        </p:nvSpPr>
        <p:spPr>
          <a:xfrm>
            <a:off x="7598364" y="8962703"/>
            <a:ext cx="2155236" cy="6639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20181114-40A0-3F6A-2A20-2994FF4C2092}"/>
              </a:ext>
            </a:extLst>
          </p:cNvPr>
          <p:cNvSpPr txBox="1"/>
          <p:nvPr/>
        </p:nvSpPr>
        <p:spPr>
          <a:xfrm>
            <a:off x="13462499" y="9092032"/>
            <a:ext cx="3048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US" b="1" dirty="0">
                <a:solidFill>
                  <a:srgbClr val="C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PC + 4</a:t>
            </a:r>
          </a:p>
          <a:p>
            <a:pPr lvl="1">
              <a:spcBef>
                <a:spcPct val="0"/>
              </a:spcBef>
              <a:defRPr/>
            </a:pPr>
            <a:r>
              <a:rPr lang="en-US" b="1" baseline="0" dirty="0" smtClean="0">
                <a:solidFill>
                  <a:srgbClr val="C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PC</a:t>
            </a:r>
            <a:r>
              <a:rPr lang="en-US" b="1" dirty="0" smtClean="0">
                <a:solidFill>
                  <a:srgbClr val="C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+= </a:t>
            </a:r>
            <a:r>
              <a:rPr lang="en-US" b="1" dirty="0" err="1" smtClean="0">
                <a:solidFill>
                  <a:srgbClr val="C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366047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AFBDE-F775-A218-9F4A-48280FF9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26241A05-47CB-FC1C-A89C-3F480BEE8E2D}"/>
              </a:ext>
            </a:extLst>
          </p:cNvPr>
          <p:cNvSpPr txBox="1"/>
          <p:nvPr/>
        </p:nvSpPr>
        <p:spPr>
          <a:xfrm>
            <a:off x="495299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8CF5F8F-7851-666B-E7D8-053BFCB30385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6B0552-AC71-DE0C-38A2-17511228C340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rgbClr val="C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911F3A8B-4C96-9D14-6A9F-73BB3CFD19BC}"/>
              </a:ext>
            </a:extLst>
          </p:cNvPr>
          <p:cNvSpPr txBox="1"/>
          <p:nvPr/>
        </p:nvSpPr>
        <p:spPr>
          <a:xfrm>
            <a:off x="8316715" y="3543300"/>
            <a:ext cx="7304285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Address Shift / Jump + </a:t>
            </a:r>
            <a:r>
              <a:rPr kumimoji="0" lang="en-US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 (</a:t>
            </a:r>
            <a:r>
              <a:rPr kumimoji="0" lang="ko-KR" altLang="en-US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인터럽트에 활용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kumimoji="0" lang="en-US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0" marR="0" lvl="0" indent="0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RD = PC +4 ; </a:t>
            </a:r>
          </a:p>
          <a:p>
            <a:pPr marL="0" marR="0" lvl="0" indent="0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PC += 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;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13F442D-AA7C-6696-32B9-C3BD39AC3B03}"/>
              </a:ext>
            </a:extLst>
          </p:cNvPr>
          <p:cNvCxnSpPr>
            <a:cxnSpLocks/>
          </p:cNvCxnSpPr>
          <p:nvPr/>
        </p:nvCxnSpPr>
        <p:spPr>
          <a:xfrm flipH="1" flipV="1">
            <a:off x="3556537" y="6389594"/>
            <a:ext cx="751004" cy="1344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EC627E0-0610-3DCB-E313-0A005C02CC71}"/>
              </a:ext>
            </a:extLst>
          </p:cNvPr>
          <p:cNvCxnSpPr>
            <a:cxnSpLocks/>
          </p:cNvCxnSpPr>
          <p:nvPr/>
        </p:nvCxnSpPr>
        <p:spPr>
          <a:xfrm>
            <a:off x="4294094" y="5717552"/>
            <a:ext cx="0" cy="68548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87F782F-A68D-9453-CFB7-68C126C08361}"/>
              </a:ext>
            </a:extLst>
          </p:cNvPr>
          <p:cNvCxnSpPr>
            <a:cxnSpLocks/>
          </p:cNvCxnSpPr>
          <p:nvPr/>
        </p:nvCxnSpPr>
        <p:spPr>
          <a:xfrm flipH="1">
            <a:off x="3570547" y="5717552"/>
            <a:ext cx="736994" cy="357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984CDB-CB12-C126-6BAF-F16F21037C0C}"/>
              </a:ext>
            </a:extLst>
          </p:cNvPr>
          <p:cNvCxnSpPr>
            <a:cxnSpLocks/>
          </p:cNvCxnSpPr>
          <p:nvPr/>
        </p:nvCxnSpPr>
        <p:spPr>
          <a:xfrm>
            <a:off x="2766627" y="6582335"/>
            <a:ext cx="0" cy="73952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75E4FC2-0102-A413-E46E-B25769ED56B5}"/>
              </a:ext>
            </a:extLst>
          </p:cNvPr>
          <p:cNvCxnSpPr>
            <a:cxnSpLocks/>
          </p:cNvCxnSpPr>
          <p:nvPr/>
        </p:nvCxnSpPr>
        <p:spPr>
          <a:xfrm>
            <a:off x="2706454" y="6609229"/>
            <a:ext cx="41774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E93BF76-B8B7-2F97-38A7-C2B62C76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2" y="2351231"/>
            <a:ext cx="6999838" cy="63392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704B07-B3DF-9B40-A611-3B8CEAF20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5133213"/>
            <a:ext cx="9125779" cy="19152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878BCD-C712-873E-58D2-3EAAA6ABE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2" y="2347471"/>
            <a:ext cx="6999838" cy="6339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745B79-6E62-BB79-5E61-218BF08A8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52" y="2351231"/>
            <a:ext cx="6981148" cy="6396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7B0C5A-94CA-48CE-C978-E75660F27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5143500"/>
            <a:ext cx="935312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55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D9F7F3-24DC-C1B8-443D-6D8226216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BD157D-4808-66C8-896F-69ADE722D201}"/>
              </a:ext>
            </a:extLst>
          </p:cNvPr>
          <p:cNvSpPr/>
          <p:nvPr/>
        </p:nvSpPr>
        <p:spPr>
          <a:xfrm>
            <a:off x="2094138" y="1866900"/>
            <a:ext cx="12764862" cy="5643024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">
            <a:extLst>
              <a:ext uri="{FF2B5EF4-FFF2-40B4-BE49-F238E27FC236}">
                <a16:creationId xmlns:a16="http://schemas.microsoft.com/office/drawing/2014/main" id="{11BB3935-B7F6-AEEF-3257-CD4FB4092552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F819E54-E0C0-C762-1B49-692388D605FF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142ED15-088B-017E-6764-08C95695D033}"/>
              </a:ext>
            </a:extLst>
          </p:cNvPr>
          <p:cNvSpPr txBox="1"/>
          <p:nvPr/>
        </p:nvSpPr>
        <p:spPr>
          <a:xfrm>
            <a:off x="3948484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679D24A-105B-8CCC-8C6D-B22AAE6A4138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JL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360729-1A4F-AA17-B01E-647AC0C7402F}"/>
              </a:ext>
            </a:extLst>
          </p:cNvPr>
          <p:cNvSpPr/>
          <p:nvPr/>
        </p:nvSpPr>
        <p:spPr>
          <a:xfrm>
            <a:off x="10449232" y="5743268"/>
            <a:ext cx="2209800" cy="609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006536-F871-B12E-BFCF-B733A50A3474}"/>
              </a:ext>
            </a:extLst>
          </p:cNvPr>
          <p:cNvSpPr/>
          <p:nvPr/>
        </p:nvSpPr>
        <p:spPr>
          <a:xfrm>
            <a:off x="2819400" y="3162300"/>
            <a:ext cx="10134600" cy="5410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D9DF6F-DC4F-9C7B-758A-96E9565D34E5}"/>
              </a:ext>
            </a:extLst>
          </p:cNvPr>
          <p:cNvSpPr/>
          <p:nvPr/>
        </p:nvSpPr>
        <p:spPr>
          <a:xfrm>
            <a:off x="11430000" y="6936658"/>
            <a:ext cx="685801" cy="11024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BC6B8B-E77E-DAA2-F8A3-05434AF942BC}"/>
              </a:ext>
            </a:extLst>
          </p:cNvPr>
          <p:cNvSpPr/>
          <p:nvPr/>
        </p:nvSpPr>
        <p:spPr>
          <a:xfrm>
            <a:off x="11444748" y="4305300"/>
            <a:ext cx="685801" cy="10068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8D00C0-C672-F1CB-C709-4A66EC1A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409700"/>
            <a:ext cx="13083824" cy="840580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84FCDFD-79E4-95D0-316F-FEC5EF115D56}"/>
              </a:ext>
            </a:extLst>
          </p:cNvPr>
          <p:cNvCxnSpPr>
            <a:cxnSpLocks/>
          </p:cNvCxnSpPr>
          <p:nvPr/>
        </p:nvCxnSpPr>
        <p:spPr>
          <a:xfrm>
            <a:off x="5853545" y="5185065"/>
            <a:ext cx="363690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074155C-508C-616B-9217-7DE4CA886650}"/>
              </a:ext>
            </a:extLst>
          </p:cNvPr>
          <p:cNvCxnSpPr>
            <a:cxnSpLocks/>
          </p:cNvCxnSpPr>
          <p:nvPr/>
        </p:nvCxnSpPr>
        <p:spPr>
          <a:xfrm>
            <a:off x="5853545" y="5185065"/>
            <a:ext cx="1" cy="75507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9F35804-1861-0E46-B093-BE50790AB46A}"/>
              </a:ext>
            </a:extLst>
          </p:cNvPr>
          <p:cNvCxnSpPr>
            <a:cxnSpLocks/>
          </p:cNvCxnSpPr>
          <p:nvPr/>
        </p:nvCxnSpPr>
        <p:spPr>
          <a:xfrm>
            <a:off x="5853545" y="5940135"/>
            <a:ext cx="459568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5E18B3C-6803-FFBC-90F0-1B6E9A92F8D3}"/>
              </a:ext>
            </a:extLst>
          </p:cNvPr>
          <p:cNvCxnSpPr>
            <a:cxnSpLocks/>
          </p:cNvCxnSpPr>
          <p:nvPr/>
        </p:nvCxnSpPr>
        <p:spPr>
          <a:xfrm>
            <a:off x="10449232" y="5940135"/>
            <a:ext cx="0" cy="412733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9B4DEDF-FC78-3555-82E3-3F3154FB9884}"/>
              </a:ext>
            </a:extLst>
          </p:cNvPr>
          <p:cNvCxnSpPr>
            <a:cxnSpLocks/>
          </p:cNvCxnSpPr>
          <p:nvPr/>
        </p:nvCxnSpPr>
        <p:spPr>
          <a:xfrm>
            <a:off x="10418620" y="6352868"/>
            <a:ext cx="218768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DF69F2A-283C-C808-3A76-DA0DA24F0B23}"/>
              </a:ext>
            </a:extLst>
          </p:cNvPr>
          <p:cNvCxnSpPr>
            <a:cxnSpLocks/>
          </p:cNvCxnSpPr>
          <p:nvPr/>
        </p:nvCxnSpPr>
        <p:spPr>
          <a:xfrm>
            <a:off x="9399494" y="3848100"/>
            <a:ext cx="0" cy="366182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724E738-3E5D-8BE5-F40D-4132F1D998ED}"/>
              </a:ext>
            </a:extLst>
          </p:cNvPr>
          <p:cNvCxnSpPr>
            <a:cxnSpLocks/>
          </p:cNvCxnSpPr>
          <p:nvPr/>
        </p:nvCxnSpPr>
        <p:spPr>
          <a:xfrm>
            <a:off x="7924799" y="3848100"/>
            <a:ext cx="1474695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ABC860A-A1B5-8C4B-0556-B11A0FEC4690}"/>
              </a:ext>
            </a:extLst>
          </p:cNvPr>
          <p:cNvSpPr/>
          <p:nvPr/>
        </p:nvSpPr>
        <p:spPr>
          <a:xfrm>
            <a:off x="3256717" y="3485873"/>
            <a:ext cx="1433048" cy="258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CCC37C9-14AF-93B7-D430-B8EE2811688F}"/>
              </a:ext>
            </a:extLst>
          </p:cNvPr>
          <p:cNvCxnSpPr>
            <a:cxnSpLocks/>
          </p:cNvCxnSpPr>
          <p:nvPr/>
        </p:nvCxnSpPr>
        <p:spPr>
          <a:xfrm>
            <a:off x="4703620" y="4222175"/>
            <a:ext cx="10044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F904180A-4B47-EB5D-EFB4-1F8605C35C78}"/>
              </a:ext>
            </a:extLst>
          </p:cNvPr>
          <p:cNvCxnSpPr>
            <a:cxnSpLocks/>
          </p:cNvCxnSpPr>
          <p:nvPr/>
        </p:nvCxnSpPr>
        <p:spPr>
          <a:xfrm>
            <a:off x="5708075" y="463781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3E39F104-EABA-771A-AE63-23D58C3DD4F7}"/>
              </a:ext>
            </a:extLst>
          </p:cNvPr>
          <p:cNvCxnSpPr>
            <a:cxnSpLocks/>
          </p:cNvCxnSpPr>
          <p:nvPr/>
        </p:nvCxnSpPr>
        <p:spPr>
          <a:xfrm>
            <a:off x="5725808" y="4222175"/>
            <a:ext cx="0" cy="3962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B5A3368-B128-B173-0692-1780FEE9575D}"/>
              </a:ext>
            </a:extLst>
          </p:cNvPr>
          <p:cNvCxnSpPr>
            <a:cxnSpLocks/>
          </p:cNvCxnSpPr>
          <p:nvPr/>
        </p:nvCxnSpPr>
        <p:spPr>
          <a:xfrm flipH="1">
            <a:off x="10623533" y="5462157"/>
            <a:ext cx="709487" cy="256308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99D8D51-58D3-FED2-963A-80193EE2F378}"/>
              </a:ext>
            </a:extLst>
          </p:cNvPr>
          <p:cNvCxnSpPr>
            <a:cxnSpLocks/>
          </p:cNvCxnSpPr>
          <p:nvPr/>
        </p:nvCxnSpPr>
        <p:spPr>
          <a:xfrm>
            <a:off x="11314338" y="5448302"/>
            <a:ext cx="0" cy="1828798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E4BB463E-3E5E-3303-E982-483ACCA26026}"/>
              </a:ext>
            </a:extLst>
          </p:cNvPr>
          <p:cNvCxnSpPr>
            <a:cxnSpLocks/>
          </p:cNvCxnSpPr>
          <p:nvPr/>
        </p:nvCxnSpPr>
        <p:spPr>
          <a:xfrm flipH="1" flipV="1">
            <a:off x="10623533" y="7048500"/>
            <a:ext cx="690805" cy="2286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2A2337A8-7C54-CE61-8098-402333D0B2AF}"/>
              </a:ext>
            </a:extLst>
          </p:cNvPr>
          <p:cNvCxnSpPr>
            <a:cxnSpLocks/>
          </p:cNvCxnSpPr>
          <p:nvPr/>
        </p:nvCxnSpPr>
        <p:spPr>
          <a:xfrm>
            <a:off x="10637388" y="5704610"/>
            <a:ext cx="0" cy="134389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5B710A-3936-79FE-7EFD-4094CB95F456}"/>
              </a:ext>
            </a:extLst>
          </p:cNvPr>
          <p:cNvCxnSpPr>
            <a:cxnSpLocks/>
          </p:cNvCxnSpPr>
          <p:nvPr/>
        </p:nvCxnSpPr>
        <p:spPr>
          <a:xfrm flipH="1">
            <a:off x="8991600" y="7483030"/>
            <a:ext cx="407894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059D37D-B1C2-21B5-4B66-886A32BABC9C}"/>
              </a:ext>
            </a:extLst>
          </p:cNvPr>
          <p:cNvCxnSpPr>
            <a:cxnSpLocks/>
          </p:cNvCxnSpPr>
          <p:nvPr/>
        </p:nvCxnSpPr>
        <p:spPr>
          <a:xfrm flipH="1">
            <a:off x="7897905" y="8446994"/>
            <a:ext cx="407894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B9654A6-99A2-52BF-B0CA-1379B24F4B03}"/>
              </a:ext>
            </a:extLst>
          </p:cNvPr>
          <p:cNvCxnSpPr>
            <a:cxnSpLocks/>
          </p:cNvCxnSpPr>
          <p:nvPr/>
        </p:nvCxnSpPr>
        <p:spPr>
          <a:xfrm>
            <a:off x="8278905" y="8446994"/>
            <a:ext cx="0" cy="43030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E034760-079C-3E41-E77E-8FB2DE3CB71B}"/>
              </a:ext>
            </a:extLst>
          </p:cNvPr>
          <p:cNvCxnSpPr>
            <a:cxnSpLocks/>
          </p:cNvCxnSpPr>
          <p:nvPr/>
        </p:nvCxnSpPr>
        <p:spPr>
          <a:xfrm>
            <a:off x="7315200" y="8890747"/>
            <a:ext cx="45720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6B30358-641D-AD55-8FF8-38EC523A413D}"/>
              </a:ext>
            </a:extLst>
          </p:cNvPr>
          <p:cNvCxnSpPr>
            <a:cxnSpLocks/>
          </p:cNvCxnSpPr>
          <p:nvPr/>
        </p:nvCxnSpPr>
        <p:spPr>
          <a:xfrm>
            <a:off x="7301753" y="8191500"/>
            <a:ext cx="0" cy="699247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FA8F71E-4C5E-0D1A-D212-451A0CA75597}"/>
              </a:ext>
            </a:extLst>
          </p:cNvPr>
          <p:cNvCxnSpPr>
            <a:cxnSpLocks/>
          </p:cNvCxnSpPr>
          <p:nvPr/>
        </p:nvCxnSpPr>
        <p:spPr>
          <a:xfrm>
            <a:off x="5638800" y="8724900"/>
            <a:ext cx="376069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C638EB4-027D-B267-0152-DF44BA6BC4EA}"/>
              </a:ext>
            </a:extLst>
          </p:cNvPr>
          <p:cNvCxnSpPr>
            <a:cxnSpLocks/>
          </p:cNvCxnSpPr>
          <p:nvPr/>
        </p:nvCxnSpPr>
        <p:spPr>
          <a:xfrm>
            <a:off x="9399494" y="7699067"/>
            <a:ext cx="0" cy="1025833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112FCEF-E45C-AE52-F123-4AC1168D3E21}"/>
              </a:ext>
            </a:extLst>
          </p:cNvPr>
          <p:cNvCxnSpPr>
            <a:cxnSpLocks/>
          </p:cNvCxnSpPr>
          <p:nvPr/>
        </p:nvCxnSpPr>
        <p:spPr>
          <a:xfrm>
            <a:off x="5638800" y="7886700"/>
            <a:ext cx="0" cy="83820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CB533EE-F5A9-14EF-B496-69244165AFD6}"/>
              </a:ext>
            </a:extLst>
          </p:cNvPr>
          <p:cNvCxnSpPr>
            <a:cxnSpLocks/>
          </p:cNvCxnSpPr>
          <p:nvPr/>
        </p:nvCxnSpPr>
        <p:spPr>
          <a:xfrm flipH="1">
            <a:off x="5638800" y="7913594"/>
            <a:ext cx="20782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67A49D0-FCAB-ED83-99C5-3D42DE2B92D9}"/>
              </a:ext>
            </a:extLst>
          </p:cNvPr>
          <p:cNvCxnSpPr>
            <a:cxnSpLocks/>
          </p:cNvCxnSpPr>
          <p:nvPr/>
        </p:nvCxnSpPr>
        <p:spPr>
          <a:xfrm flipH="1">
            <a:off x="8991600" y="7714307"/>
            <a:ext cx="407894" cy="762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983DFE0-A8F3-73EB-03CC-54DAA26148DC}"/>
              </a:ext>
            </a:extLst>
          </p:cNvPr>
          <p:cNvCxnSpPr>
            <a:cxnSpLocks/>
          </p:cNvCxnSpPr>
          <p:nvPr/>
        </p:nvCxnSpPr>
        <p:spPr>
          <a:xfrm>
            <a:off x="7924799" y="6425453"/>
            <a:ext cx="533401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872258D-0638-6C8D-56C1-40EEF32AE2AE}"/>
              </a:ext>
            </a:extLst>
          </p:cNvPr>
          <p:cNvCxnSpPr>
            <a:cxnSpLocks/>
          </p:cNvCxnSpPr>
          <p:nvPr/>
        </p:nvCxnSpPr>
        <p:spPr>
          <a:xfrm flipV="1">
            <a:off x="8458200" y="6425453"/>
            <a:ext cx="0" cy="623047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AFE58D2-2C80-11F2-07BB-B2F2C90A1528}"/>
              </a:ext>
            </a:extLst>
          </p:cNvPr>
          <p:cNvCxnSpPr>
            <a:cxnSpLocks/>
          </p:cNvCxnSpPr>
          <p:nvPr/>
        </p:nvCxnSpPr>
        <p:spPr>
          <a:xfrm flipH="1">
            <a:off x="7920483" y="7087154"/>
            <a:ext cx="56953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B426380-FD18-B1EE-BDBF-16E9DAB41D2C}"/>
              </a:ext>
            </a:extLst>
          </p:cNvPr>
          <p:cNvSpPr/>
          <p:nvPr/>
        </p:nvSpPr>
        <p:spPr>
          <a:xfrm>
            <a:off x="7597751" y="7823405"/>
            <a:ext cx="346609" cy="78605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3116911-4A80-548A-DBE4-C74CE1D08EEB}"/>
              </a:ext>
            </a:extLst>
          </p:cNvPr>
          <p:cNvCxnSpPr>
            <a:cxnSpLocks/>
          </p:cNvCxnSpPr>
          <p:nvPr/>
        </p:nvCxnSpPr>
        <p:spPr>
          <a:xfrm flipH="1">
            <a:off x="7301753" y="8218394"/>
            <a:ext cx="318247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E2DD3C8-0F84-15EF-191D-E6623201983A}"/>
              </a:ext>
            </a:extLst>
          </p:cNvPr>
          <p:cNvCxnSpPr>
            <a:cxnSpLocks/>
          </p:cNvCxnSpPr>
          <p:nvPr/>
        </p:nvCxnSpPr>
        <p:spPr>
          <a:xfrm flipH="1">
            <a:off x="11264153" y="6985747"/>
            <a:ext cx="623047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60AAB72F-B2BD-B166-7D5E-0BA5CC143A8B}"/>
              </a:ext>
            </a:extLst>
          </p:cNvPr>
          <p:cNvCxnSpPr>
            <a:cxnSpLocks/>
          </p:cNvCxnSpPr>
          <p:nvPr/>
        </p:nvCxnSpPr>
        <p:spPr>
          <a:xfrm>
            <a:off x="11873753" y="6950105"/>
            <a:ext cx="0" cy="1940642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DA8C63E-68EB-0E3F-1B68-189FC10461D7}"/>
              </a:ext>
            </a:extLst>
          </p:cNvPr>
          <p:cNvCxnSpPr>
            <a:cxnSpLocks/>
          </p:cNvCxnSpPr>
          <p:nvPr/>
        </p:nvCxnSpPr>
        <p:spPr>
          <a:xfrm flipH="1">
            <a:off x="6920753" y="7792570"/>
            <a:ext cx="407894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0528B86-9953-5E14-F5CF-3431E1CC00B4}"/>
              </a:ext>
            </a:extLst>
          </p:cNvPr>
          <p:cNvSpPr/>
          <p:nvPr/>
        </p:nvSpPr>
        <p:spPr>
          <a:xfrm>
            <a:off x="7598364" y="8962703"/>
            <a:ext cx="2155236" cy="66399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5E5E6B53-8559-89D3-F3D5-22B59562911E}"/>
              </a:ext>
            </a:extLst>
          </p:cNvPr>
          <p:cNvCxnSpPr>
            <a:cxnSpLocks/>
          </p:cNvCxnSpPr>
          <p:nvPr/>
        </p:nvCxnSpPr>
        <p:spPr>
          <a:xfrm flipH="1">
            <a:off x="7924799" y="7546884"/>
            <a:ext cx="838201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B74EB1F-2064-7755-C70E-54E0D3364D71}"/>
              </a:ext>
            </a:extLst>
          </p:cNvPr>
          <p:cNvSpPr/>
          <p:nvPr/>
        </p:nvSpPr>
        <p:spPr>
          <a:xfrm>
            <a:off x="5838542" y="7641015"/>
            <a:ext cx="624510" cy="544221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81F1FD2-C15F-2FF7-9041-8F326D285557}"/>
              </a:ext>
            </a:extLst>
          </p:cNvPr>
          <p:cNvSpPr/>
          <p:nvPr/>
        </p:nvSpPr>
        <p:spPr>
          <a:xfrm>
            <a:off x="7597752" y="6913012"/>
            <a:ext cx="350300" cy="78605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069DC87-BBE9-913A-9D5D-E1DD123591C9}"/>
              </a:ext>
            </a:extLst>
          </p:cNvPr>
          <p:cNvCxnSpPr>
            <a:cxnSpLocks/>
          </p:cNvCxnSpPr>
          <p:nvPr/>
        </p:nvCxnSpPr>
        <p:spPr>
          <a:xfrm>
            <a:off x="7315200" y="7292593"/>
            <a:ext cx="282552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6AF1204B-48F0-9012-9CF9-44D0F9714402}"/>
              </a:ext>
            </a:extLst>
          </p:cNvPr>
          <p:cNvCxnSpPr>
            <a:cxnSpLocks/>
          </p:cNvCxnSpPr>
          <p:nvPr/>
        </p:nvCxnSpPr>
        <p:spPr>
          <a:xfrm flipH="1">
            <a:off x="7301252" y="7300213"/>
            <a:ext cx="501" cy="482266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">
            <a:extLst>
              <a:ext uri="{FF2B5EF4-FFF2-40B4-BE49-F238E27FC236}">
                <a16:creationId xmlns:a16="http://schemas.microsoft.com/office/drawing/2014/main" id="{20181114-40A0-3F6A-2A20-2994FF4C2092}"/>
              </a:ext>
            </a:extLst>
          </p:cNvPr>
          <p:cNvSpPr txBox="1"/>
          <p:nvPr/>
        </p:nvSpPr>
        <p:spPr>
          <a:xfrm>
            <a:off x="13335000" y="9109810"/>
            <a:ext cx="30480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spcBef>
                <a:spcPct val="0"/>
              </a:spcBef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PC + 4</a:t>
            </a:r>
          </a:p>
          <a:p>
            <a:pPr lvl="1">
              <a:spcBef>
                <a:spcPct val="0"/>
              </a:spcBef>
              <a:defRPr/>
            </a:pPr>
            <a:r>
              <a:rPr lang="en-US" b="1" baseline="0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rs1 +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71661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5D336-EB5D-973B-79ED-9A88E1F8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D9E95494-B73C-79FB-CA3F-04C44D70B88E}"/>
              </a:ext>
            </a:extLst>
          </p:cNvPr>
          <p:cNvSpPr txBox="1"/>
          <p:nvPr/>
        </p:nvSpPr>
        <p:spPr>
          <a:xfrm>
            <a:off x="495299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B253163-A598-5110-6296-1264443D5AAC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2CE6FFD-0B87-E086-B3A7-1C8D988DF9C8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JL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1495B0EC-A162-9311-DF8E-B5FC5356C77D}"/>
              </a:ext>
            </a:extLst>
          </p:cNvPr>
          <p:cNvSpPr txBox="1"/>
          <p:nvPr/>
        </p:nvSpPr>
        <p:spPr>
          <a:xfrm>
            <a:off x="8153400" y="3543300"/>
            <a:ext cx="7304285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Address Shift / Jump + </a:t>
            </a:r>
            <a:r>
              <a:rPr kumimoji="0" lang="en-US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 (</a:t>
            </a:r>
            <a:r>
              <a:rPr kumimoji="0" lang="ko-KR" altLang="en-US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인터럽트에 활용</a:t>
            </a:r>
            <a:r>
              <a:rPr kumimoji="0" lang="en-US" altLang="ko-KR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r>
              <a:rPr kumimoji="0" lang="en-US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0" marR="0" lvl="0" indent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RD = PC +4 ; </a:t>
            </a:r>
          </a:p>
          <a:p>
            <a:pPr marL="0" marR="0" lvl="0" indent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PC = RS1 + 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;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9FA6F41-83F4-CA91-BC09-35C500C7C2E5}"/>
              </a:ext>
            </a:extLst>
          </p:cNvPr>
          <p:cNvCxnSpPr>
            <a:cxnSpLocks/>
          </p:cNvCxnSpPr>
          <p:nvPr/>
        </p:nvCxnSpPr>
        <p:spPr>
          <a:xfrm flipH="1" flipV="1">
            <a:off x="3556537" y="6389594"/>
            <a:ext cx="751004" cy="1344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773F78E-2BF6-D07F-E2A3-117140B9F623}"/>
              </a:ext>
            </a:extLst>
          </p:cNvPr>
          <p:cNvCxnSpPr>
            <a:cxnSpLocks/>
          </p:cNvCxnSpPr>
          <p:nvPr/>
        </p:nvCxnSpPr>
        <p:spPr>
          <a:xfrm>
            <a:off x="4294094" y="5717552"/>
            <a:ext cx="0" cy="68548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9C46D8D-DA64-664D-AFCC-242AC848CF47}"/>
              </a:ext>
            </a:extLst>
          </p:cNvPr>
          <p:cNvCxnSpPr>
            <a:cxnSpLocks/>
          </p:cNvCxnSpPr>
          <p:nvPr/>
        </p:nvCxnSpPr>
        <p:spPr>
          <a:xfrm flipH="1">
            <a:off x="3570547" y="5717552"/>
            <a:ext cx="736994" cy="357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7092F8B-0DCC-86FD-FEA0-0C0E5ADBFD91}"/>
              </a:ext>
            </a:extLst>
          </p:cNvPr>
          <p:cNvCxnSpPr>
            <a:cxnSpLocks/>
          </p:cNvCxnSpPr>
          <p:nvPr/>
        </p:nvCxnSpPr>
        <p:spPr>
          <a:xfrm>
            <a:off x="2766627" y="6582335"/>
            <a:ext cx="0" cy="73952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899BD25-5D2D-FBB7-6F8D-C980624DDD5B}"/>
              </a:ext>
            </a:extLst>
          </p:cNvPr>
          <p:cNvCxnSpPr>
            <a:cxnSpLocks/>
          </p:cNvCxnSpPr>
          <p:nvPr/>
        </p:nvCxnSpPr>
        <p:spPr>
          <a:xfrm>
            <a:off x="2706454" y="6609229"/>
            <a:ext cx="41774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5044459-43E6-796F-3F43-10785B5C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2" y="2351231"/>
            <a:ext cx="6999838" cy="63392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D8D527-3DD3-9DD4-EFDF-3205F5DC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5133213"/>
            <a:ext cx="9125779" cy="19152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E66F7C-984B-F16E-C980-A6A347B85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62" y="2347471"/>
            <a:ext cx="6999838" cy="6339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CC2F32-9A69-7A76-DCA0-60DE19888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52" y="2351231"/>
            <a:ext cx="6981148" cy="6396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C7DEE0-B04F-A569-01BE-E9B1C6DC2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5143500"/>
            <a:ext cx="9353120" cy="1905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C254E1-03E7-9F6F-75FD-1A0034C0E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162" y="2362699"/>
            <a:ext cx="6999838" cy="63968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87BD2C-4831-1B56-FFE1-4C7E7D6927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0" y="5133213"/>
            <a:ext cx="9353120" cy="1915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6BFF3A-6313-BF53-2882-F490AD647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0" y="5162549"/>
            <a:ext cx="9353120" cy="19152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824A61-2440-E4CD-60C2-AF1CFAF932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162" y="2349252"/>
            <a:ext cx="6999838" cy="64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57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A7172-4102-45AF-FB9D-C35D8B70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E27DF1D6-8855-3D0A-9773-8718F5E753AB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2554579-052B-0211-6D00-23468FD825DE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02BFD84-A000-767B-9B5B-211A67C8E503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JL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5" name="그림 4" descr="텍스트, 스크린샷, 명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43738D3-1C29-B5B6-270E-64347D3EE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24100"/>
            <a:ext cx="14020800" cy="4044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5DB116-1733-86E9-A27E-1C93D08061F3}"/>
              </a:ext>
            </a:extLst>
          </p:cNvPr>
          <p:cNvSpPr txBox="1"/>
          <p:nvPr/>
        </p:nvSpPr>
        <p:spPr>
          <a:xfrm>
            <a:off x="1828800" y="7429500"/>
            <a:ext cx="8382000" cy="1862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PC + 4;   PC +=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JAL          : 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 PC + 4 ;  PC +=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;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JALR 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:   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 PC + 4 ;  PC = rs1 +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;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305015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0EF8D2-31CC-A47D-79A6-074AF3053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F24D3122-B909-0672-47B6-63812B278D59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B1685D4-2E4E-424F-8633-9C7646A08E4B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C274927-FDA7-57AF-19AA-00AAE01584B6}"/>
              </a:ext>
            </a:extLst>
          </p:cNvPr>
          <p:cNvSpPr txBox="1"/>
          <p:nvPr/>
        </p:nvSpPr>
        <p:spPr>
          <a:xfrm>
            <a:off x="923832" y="765070"/>
            <a:ext cx="44863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en-US" altLang="ko-KR" sz="2499" b="1" dirty="0">
                <a:solidFill>
                  <a:srgbClr val="C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 </a:t>
            </a:r>
            <a:r>
              <a:rPr lang="en-US" altLang="ko-KR" sz="2499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JL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시뮬레이션 설명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3E72E-772B-9250-9D31-948DD2B8F8CA}"/>
              </a:ext>
            </a:extLst>
          </p:cNvPr>
          <p:cNvSpPr txBox="1"/>
          <p:nvPr/>
        </p:nvSpPr>
        <p:spPr>
          <a:xfrm>
            <a:off x="1828800" y="7429500"/>
            <a:ext cx="8382000" cy="1862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PC + 4;   PC +=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R="0" lvl="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JAL          : 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 PC + 4 ;  PC +=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;</a:t>
            </a:r>
          </a:p>
          <a:p>
            <a:pPr marL="457200" marR="0" lvl="0" indent="-457200" algn="l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JALR   </a:t>
            </a: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:   </a:t>
            </a:r>
            <a:r>
              <a:rPr kumimoji="0" lang="en-US" sz="2499" b="1" i="0" u="none" strike="noStrike" kern="1200" cap="none" spc="0" normalizeH="0" baseline="0" noProof="0" dirty="0" err="1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=  PC + 4 ;  PC = rs1 +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imm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;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46" y="1872088"/>
            <a:ext cx="15053507" cy="55574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6C6878-865B-F6F3-E595-1CBC972C264D}"/>
              </a:ext>
            </a:extLst>
          </p:cNvPr>
          <p:cNvSpPr/>
          <p:nvPr/>
        </p:nvSpPr>
        <p:spPr>
          <a:xfrm>
            <a:off x="7374354" y="3121608"/>
            <a:ext cx="2019300" cy="179329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4EF0EB-AEE0-F23E-9B36-7E3FB90CDAA8}"/>
              </a:ext>
            </a:extLst>
          </p:cNvPr>
          <p:cNvSpPr/>
          <p:nvPr/>
        </p:nvSpPr>
        <p:spPr>
          <a:xfrm>
            <a:off x="13106400" y="7193902"/>
            <a:ext cx="2362200" cy="23559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9E2A0C-0374-6E44-54F7-39553AA36804}"/>
              </a:ext>
            </a:extLst>
          </p:cNvPr>
          <p:cNvSpPr/>
          <p:nvPr/>
        </p:nvSpPr>
        <p:spPr>
          <a:xfrm>
            <a:off x="4229878" y="4650794"/>
            <a:ext cx="5163776" cy="26410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5E15D47-B0F8-0321-2877-8E292DC52FE8}"/>
              </a:ext>
            </a:extLst>
          </p:cNvPr>
          <p:cNvSpPr/>
          <p:nvPr/>
        </p:nvSpPr>
        <p:spPr>
          <a:xfrm>
            <a:off x="4229878" y="3963571"/>
            <a:ext cx="533400" cy="5333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171D8D2-DB32-87E3-D22B-A9DFC727E8B4}"/>
              </a:ext>
            </a:extLst>
          </p:cNvPr>
          <p:cNvSpPr/>
          <p:nvPr/>
        </p:nvSpPr>
        <p:spPr>
          <a:xfrm>
            <a:off x="6934200" y="2933700"/>
            <a:ext cx="533400" cy="5333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A6C7A6-301A-F3FC-8B50-E6470D709F73}"/>
              </a:ext>
            </a:extLst>
          </p:cNvPr>
          <p:cNvSpPr/>
          <p:nvPr/>
        </p:nvSpPr>
        <p:spPr>
          <a:xfrm>
            <a:off x="11277600" y="6918754"/>
            <a:ext cx="1828800" cy="26581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FB0D5B4-750E-F556-2EE6-677B488AFE12}"/>
              </a:ext>
            </a:extLst>
          </p:cNvPr>
          <p:cNvCxnSpPr>
            <a:cxnSpLocks/>
          </p:cNvCxnSpPr>
          <p:nvPr/>
        </p:nvCxnSpPr>
        <p:spPr>
          <a:xfrm flipV="1">
            <a:off x="5105400" y="7002733"/>
            <a:ext cx="6172200" cy="135801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AC5844-2BAF-1BE8-0526-CD73682642D7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105400" y="7429500"/>
            <a:ext cx="9182100" cy="15291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A6C7A6-301A-F3FC-8B50-E6470D709F73}"/>
              </a:ext>
            </a:extLst>
          </p:cNvPr>
          <p:cNvSpPr/>
          <p:nvPr/>
        </p:nvSpPr>
        <p:spPr>
          <a:xfrm>
            <a:off x="9393654" y="4650794"/>
            <a:ext cx="2112546" cy="26581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966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"/>
          <p:cNvSpPr txBox="1"/>
          <p:nvPr/>
        </p:nvSpPr>
        <p:spPr>
          <a:xfrm>
            <a:off x="228600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923831" y="765070"/>
            <a:ext cx="3876769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 </a:t>
            </a:r>
            <a:r>
              <a:rPr lang="ko-KR" altLang="en-US" sz="2499" b="1" noProof="0" dirty="0" smtClean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고찰</a:t>
            </a:r>
            <a:r>
              <a:rPr kumimoji="0" lang="ko-KR" altLang="en-US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5"/>
          <p:cNvSpPr txBox="1"/>
          <p:nvPr/>
        </p:nvSpPr>
        <p:spPr>
          <a:xfrm>
            <a:off x="-69244" y="1751160"/>
            <a:ext cx="6629400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방법을 통한 최적화된 설계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1AD664-C8FE-7C83-2A65-B85B4888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94284"/>
            <a:ext cx="7472081" cy="63613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0C3BA3-DD0A-3F33-73CF-7BCB78BA0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719" y="2594284"/>
            <a:ext cx="7472081" cy="6361338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72089B7-4AAB-A335-7B46-7F67D53EB632}"/>
              </a:ext>
            </a:extLst>
          </p:cNvPr>
          <p:cNvCxnSpPr>
            <a:cxnSpLocks/>
          </p:cNvCxnSpPr>
          <p:nvPr/>
        </p:nvCxnSpPr>
        <p:spPr>
          <a:xfrm flipH="1">
            <a:off x="3962400" y="6238008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2506C08-DB15-C689-E076-25E8444FB5F7}"/>
              </a:ext>
            </a:extLst>
          </p:cNvPr>
          <p:cNvCxnSpPr>
            <a:cxnSpLocks/>
          </p:cNvCxnSpPr>
          <p:nvPr/>
        </p:nvCxnSpPr>
        <p:spPr>
          <a:xfrm flipH="1">
            <a:off x="4323036" y="6247840"/>
            <a:ext cx="63604" cy="2008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5527D99-29ED-4E4B-B3EB-355580FDD853}"/>
              </a:ext>
            </a:extLst>
          </p:cNvPr>
          <p:cNvCxnSpPr>
            <a:cxnSpLocks/>
          </p:cNvCxnSpPr>
          <p:nvPr/>
        </p:nvCxnSpPr>
        <p:spPr>
          <a:xfrm flipH="1" flipV="1">
            <a:off x="4049006" y="6448732"/>
            <a:ext cx="290780" cy="36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D6BC39C-F459-FBC4-9019-91FE3F06E4DA}"/>
              </a:ext>
            </a:extLst>
          </p:cNvPr>
          <p:cNvCxnSpPr>
            <a:cxnSpLocks/>
          </p:cNvCxnSpPr>
          <p:nvPr/>
        </p:nvCxnSpPr>
        <p:spPr>
          <a:xfrm>
            <a:off x="3976255" y="6224153"/>
            <a:ext cx="72751" cy="2147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43A58B4-0737-FD77-4CEA-F335B9ED5910}"/>
              </a:ext>
            </a:extLst>
          </p:cNvPr>
          <p:cNvCxnSpPr>
            <a:cxnSpLocks/>
          </p:cNvCxnSpPr>
          <p:nvPr/>
        </p:nvCxnSpPr>
        <p:spPr>
          <a:xfrm flipH="1">
            <a:off x="2140993" y="6896100"/>
            <a:ext cx="221207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3F3232F-B5F9-A1BB-0D73-E5A25CD16BF9}"/>
              </a:ext>
            </a:extLst>
          </p:cNvPr>
          <p:cNvCxnSpPr>
            <a:cxnSpLocks/>
          </p:cNvCxnSpPr>
          <p:nvPr/>
        </p:nvCxnSpPr>
        <p:spPr>
          <a:xfrm flipV="1">
            <a:off x="2140993" y="6972300"/>
            <a:ext cx="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3741272-D0E0-EB39-716A-7D77CB13EE9F}"/>
              </a:ext>
            </a:extLst>
          </p:cNvPr>
          <p:cNvCxnSpPr>
            <a:cxnSpLocks/>
          </p:cNvCxnSpPr>
          <p:nvPr/>
        </p:nvCxnSpPr>
        <p:spPr>
          <a:xfrm flipH="1" flipV="1">
            <a:off x="2140993" y="7353300"/>
            <a:ext cx="221207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28DBCB8-024F-602F-95AE-3BD7B362DACE}"/>
              </a:ext>
            </a:extLst>
          </p:cNvPr>
          <p:cNvCxnSpPr>
            <a:cxnSpLocks/>
          </p:cNvCxnSpPr>
          <p:nvPr/>
        </p:nvCxnSpPr>
        <p:spPr>
          <a:xfrm flipV="1">
            <a:off x="2362200" y="6896100"/>
            <a:ext cx="0" cy="533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3325E5F-A489-5E91-7CF5-015B6A48C032}"/>
              </a:ext>
            </a:extLst>
          </p:cNvPr>
          <p:cNvCxnSpPr>
            <a:cxnSpLocks/>
          </p:cNvCxnSpPr>
          <p:nvPr/>
        </p:nvCxnSpPr>
        <p:spPr>
          <a:xfrm flipH="1" flipV="1">
            <a:off x="5294525" y="4218762"/>
            <a:ext cx="1" cy="549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FE0F72D-420D-A9D8-8AFD-0A71814575FC}"/>
              </a:ext>
            </a:extLst>
          </p:cNvPr>
          <p:cNvCxnSpPr>
            <a:cxnSpLocks/>
          </p:cNvCxnSpPr>
          <p:nvPr/>
        </p:nvCxnSpPr>
        <p:spPr>
          <a:xfrm flipV="1">
            <a:off x="5274861" y="4007272"/>
            <a:ext cx="268075" cy="2213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A495EA3-7515-52D0-5EDF-88E1C8866F3A}"/>
              </a:ext>
            </a:extLst>
          </p:cNvPr>
          <p:cNvCxnSpPr>
            <a:cxnSpLocks/>
          </p:cNvCxnSpPr>
          <p:nvPr/>
        </p:nvCxnSpPr>
        <p:spPr>
          <a:xfrm flipV="1">
            <a:off x="5287295" y="3238500"/>
            <a:ext cx="1" cy="685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FB580D8-1B21-0077-5025-3F3EFB3DD317}"/>
              </a:ext>
            </a:extLst>
          </p:cNvPr>
          <p:cNvCxnSpPr>
            <a:cxnSpLocks/>
          </p:cNvCxnSpPr>
          <p:nvPr/>
        </p:nvCxnSpPr>
        <p:spPr>
          <a:xfrm flipH="1" flipV="1">
            <a:off x="5297127" y="3904636"/>
            <a:ext cx="206481" cy="1032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8882B7BA-A8E1-F85D-67EA-1817870CD5EA}"/>
              </a:ext>
            </a:extLst>
          </p:cNvPr>
          <p:cNvCxnSpPr>
            <a:cxnSpLocks/>
          </p:cNvCxnSpPr>
          <p:nvPr/>
        </p:nvCxnSpPr>
        <p:spPr>
          <a:xfrm flipH="1" flipV="1">
            <a:off x="5267632" y="3248334"/>
            <a:ext cx="892624" cy="3688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1A4A23-2FB1-D367-80DB-592904932109}"/>
              </a:ext>
            </a:extLst>
          </p:cNvPr>
          <p:cNvCxnSpPr>
            <a:cxnSpLocks/>
          </p:cNvCxnSpPr>
          <p:nvPr/>
        </p:nvCxnSpPr>
        <p:spPr>
          <a:xfrm flipH="1">
            <a:off x="5271246" y="4455459"/>
            <a:ext cx="869346" cy="342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DB88986-A728-2687-3BD5-97AFACE87B91}"/>
              </a:ext>
            </a:extLst>
          </p:cNvPr>
          <p:cNvCxnSpPr>
            <a:cxnSpLocks/>
          </p:cNvCxnSpPr>
          <p:nvPr/>
        </p:nvCxnSpPr>
        <p:spPr>
          <a:xfrm flipV="1">
            <a:off x="6160256" y="3617140"/>
            <a:ext cx="0" cy="8383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03B595B8-DA22-85AC-DBFE-8A6A4931DA74}"/>
              </a:ext>
            </a:extLst>
          </p:cNvPr>
          <p:cNvSpPr/>
          <p:nvPr/>
        </p:nvSpPr>
        <p:spPr>
          <a:xfrm rot="16200000">
            <a:off x="8767195" y="5556400"/>
            <a:ext cx="605698" cy="75751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5">
            <a:extLst>
              <a:ext uri="{FF2B5EF4-FFF2-40B4-BE49-F238E27FC236}">
                <a16:creationId xmlns:a16="http://schemas.microsoft.com/office/drawing/2014/main" id="{8244E492-1597-425C-B7F8-F74BB0850E9D}"/>
              </a:ext>
            </a:extLst>
          </p:cNvPr>
          <p:cNvSpPr txBox="1"/>
          <p:nvPr/>
        </p:nvSpPr>
        <p:spPr>
          <a:xfrm>
            <a:off x="4572000" y="9212616"/>
            <a:ext cx="9330015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ALU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연산 필요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X, </a:t>
            </a:r>
            <a:r>
              <a:rPr kumimoji="0" lang="en-US" altLang="ko-KR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ko-KR" altLang="en-US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MUX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ko-KR" altLang="en-US" sz="2499" b="1" dirty="0" smtClean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제어</a:t>
            </a:r>
            <a:r>
              <a:rPr kumimoji="0" lang="ko-KR" altLang="en-US" sz="2499" b="1" i="0" u="none" strike="noStrike" kern="1200" cap="none" spc="0" normalizeH="0" baseline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신호 제거</a:t>
            </a:r>
            <a:r>
              <a:rPr kumimoji="0" lang="ko-KR" altLang="en-US" sz="2499" b="1" i="0" u="none" strike="noStrike" kern="1200" cap="none" spc="0" normalizeH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kumimoji="0" lang="en-US" altLang="ko-KR" sz="2499" b="1" i="0" u="none" strike="noStrike" kern="1200" cap="none" spc="0" normalizeH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Wingdings" panose="05000000000000000000" pitchFamily="2" charset="2"/>
              </a:rPr>
              <a:t> </a:t>
            </a:r>
            <a:r>
              <a:rPr kumimoji="0" lang="en-US" altLang="ko-KR" sz="2499" b="1" i="0" u="none" strike="noStrike" kern="1200" cap="none" spc="0" normalizeH="0" noProof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 smtClean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MCU </a:t>
            </a:r>
            <a:r>
              <a:rPr lang="ko-KR" altLang="en-US" sz="2499" b="1" dirty="0" smtClean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904180A-4B47-EB5D-EFB4-1F8605C35C78}"/>
              </a:ext>
            </a:extLst>
          </p:cNvPr>
          <p:cNvCxnSpPr>
            <a:cxnSpLocks/>
          </p:cNvCxnSpPr>
          <p:nvPr/>
        </p:nvCxnSpPr>
        <p:spPr>
          <a:xfrm flipH="1" flipV="1">
            <a:off x="2369577" y="7046042"/>
            <a:ext cx="373623" cy="24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3D86AAA-60DA-E1CC-9629-2B930A99959F}"/>
              </a:ext>
            </a:extLst>
          </p:cNvPr>
          <p:cNvCxnSpPr>
            <a:cxnSpLocks/>
          </p:cNvCxnSpPr>
          <p:nvPr/>
        </p:nvCxnSpPr>
        <p:spPr>
          <a:xfrm flipV="1">
            <a:off x="6160256" y="4076700"/>
            <a:ext cx="1612144" cy="368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3D86AAA-60DA-E1CC-9629-2B930A99959F}"/>
              </a:ext>
            </a:extLst>
          </p:cNvPr>
          <p:cNvCxnSpPr>
            <a:cxnSpLocks/>
          </p:cNvCxnSpPr>
          <p:nvPr/>
        </p:nvCxnSpPr>
        <p:spPr>
          <a:xfrm flipV="1">
            <a:off x="2743200" y="6753532"/>
            <a:ext cx="0" cy="3023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92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6"/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/>
          </a:p>
        </p:txBody>
      </p:sp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30385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환경 및 목적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857429" y="2179439"/>
            <a:ext cx="2476571" cy="843033"/>
            <a:chOff x="2781229" y="2179439"/>
            <a:chExt cx="2476571" cy="843033"/>
          </a:xfrm>
        </p:grpSpPr>
        <p:grpSp>
          <p:nvGrpSpPr>
            <p:cNvPr id="8" name="Group 8"/>
            <p:cNvGrpSpPr/>
            <p:nvPr/>
          </p:nvGrpSpPr>
          <p:grpSpPr>
            <a:xfrm>
              <a:off x="2781229" y="2179439"/>
              <a:ext cx="2476571" cy="843033"/>
              <a:chOff x="0" y="-38100"/>
              <a:chExt cx="652265" cy="22203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0207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505201" y="2462148"/>
              <a:ext cx="1257226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b="1" dirty="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개발 환경</a:t>
              </a:r>
              <a:endPara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350477" y="2107108"/>
            <a:ext cx="2324171" cy="915827"/>
            <a:chOff x="1742908" y="5930049"/>
            <a:chExt cx="2324171" cy="915827"/>
          </a:xfrm>
        </p:grpSpPr>
        <p:grpSp>
          <p:nvGrpSpPr>
            <p:cNvPr id="11" name="Group 11"/>
            <p:cNvGrpSpPr/>
            <p:nvPr/>
          </p:nvGrpSpPr>
          <p:grpSpPr>
            <a:xfrm>
              <a:off x="1742908" y="5930049"/>
              <a:ext cx="2324171" cy="915827"/>
              <a:chOff x="-20069" y="-38100"/>
              <a:chExt cx="612127" cy="24120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20069" y="19172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276308" y="6276341"/>
              <a:ext cx="1257226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b="1" dirty="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개발 목적</a:t>
              </a:r>
              <a:endParaRPr lang="en-US" sz="2499" b="1" dirty="0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9296400" y="495300"/>
            <a:ext cx="0" cy="922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439400" y="3771900"/>
            <a:ext cx="7315200" cy="5326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Source Han Sans KR Bold" panose="020B0600000101010101" charset="-127"/>
                <a:ea typeface="Source Han Sans KR Bold" panose="020B0600000101010101" charset="-127"/>
              </a:rPr>
              <a:t>  </a:t>
            </a:r>
            <a:r>
              <a:rPr lang="en-US" altLang="ko-KR" sz="2400" dirty="0" err="1">
                <a:latin typeface="Source Han Sans KR Bold" panose="020B0600000101010101" charset="-127"/>
                <a:ea typeface="Source Han Sans KR Bold" panose="020B0600000101010101" charset="-127"/>
              </a:rPr>
              <a:t>SystemVerilog</a:t>
            </a:r>
            <a:r>
              <a:rPr lang="ko-KR" altLang="en-US" sz="2400" dirty="0">
                <a:latin typeface="Source Han Sans KR Bold" panose="020B0600000101010101" charset="-127"/>
                <a:ea typeface="Source Han Sans KR Bold" panose="020B0600000101010101" charset="-127"/>
              </a:rPr>
              <a:t>를 활용한 </a:t>
            </a:r>
            <a:r>
              <a:rPr lang="en-US" altLang="ko-KR" sz="2400" dirty="0">
                <a:latin typeface="Source Han Sans KR Bold" panose="020B0600000101010101" charset="-127"/>
                <a:ea typeface="Source Han Sans KR Bold" panose="020B0600000101010101" charset="-127"/>
              </a:rPr>
              <a:t>RV32I Core </a:t>
            </a:r>
            <a:r>
              <a:rPr lang="ko-KR" altLang="en-US" sz="2400" dirty="0">
                <a:latin typeface="Source Han Sans KR Bold" panose="020B0600000101010101" charset="-127"/>
                <a:ea typeface="Source Han Sans KR Bold" panose="020B0600000101010101" charset="-127"/>
              </a:rPr>
              <a:t>구현</a:t>
            </a:r>
            <a:endParaRPr lang="en-US" altLang="ko-KR" sz="24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Source Han Sans KR" panose="020B0600000101010101" charset="-127"/>
                <a:ea typeface="Source Han Sans KR" panose="020B0600000101010101" charset="-127"/>
              </a:rPr>
              <a:t>       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- 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하버드 구조를 이루는 여러 모듈 구현 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(ALU, </a:t>
            </a:r>
            <a:r>
              <a:rPr lang="en-US" altLang="ko-KR" sz="2000" dirty="0" smtClean="0">
                <a:latin typeface="Source Han Sans KR" panose="020B0600000101010101" charset="-127"/>
                <a:ea typeface="Source Han Sans KR" panose="020B0600000101010101" charset="-127"/>
              </a:rPr>
              <a:t>MEM, 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PC)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        -  RAM/ROM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등 메모리 구조의 이해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        -  RISC–V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의 기본 명령어 구현 및 이해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Source Han Sans KR Bold" panose="020B0600000101010101" charset="-127"/>
                <a:ea typeface="Source Han Sans KR Bold" panose="020B0600000101010101" charset="-127"/>
              </a:rPr>
              <a:t>2.   RISC – </a:t>
            </a:r>
            <a:r>
              <a:rPr lang="en-US" altLang="ko-KR" sz="24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V</a:t>
            </a:r>
            <a:r>
              <a:rPr lang="ko-KR" altLang="en-US" sz="2400" dirty="0" smtClean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ko-KR" altLang="en-US" sz="2400" dirty="0">
                <a:latin typeface="Source Han Sans KR Bold" panose="020B0600000101010101" charset="-127"/>
                <a:ea typeface="Source Han Sans KR Bold" panose="020B0600000101010101" charset="-127"/>
              </a:rPr>
              <a:t>구조의 이해</a:t>
            </a:r>
            <a:endParaRPr lang="en-US" altLang="ko-KR" sz="24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        -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Store / Load, Branch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등 명령어의 동작 이해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        -  Multi-cycle, Pipelining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 구조 구현을 </a:t>
            </a:r>
            <a:r>
              <a:rPr lang="ko-KR" altLang="en-US" sz="2000" dirty="0" smtClean="0">
                <a:latin typeface="Source Han Sans KR" panose="020B0600000101010101" charset="-127"/>
                <a:ea typeface="Source Han Sans KR" panose="020B0600000101010101" charset="-127"/>
              </a:rPr>
              <a:t>위한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ko-KR" altLang="en-US" sz="2000" dirty="0" smtClean="0">
                <a:latin typeface="Source Han Sans KR" panose="020B0600000101010101" charset="-127"/>
                <a:ea typeface="Source Han Sans KR" panose="020B0600000101010101" charset="-127"/>
              </a:rPr>
              <a:t>기본기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        - 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최적화된 모듈 설계를 배움으로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 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MCU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개선 방법 학습 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Source Han Sans KR" panose="020B0600000101010101" charset="-127"/>
                <a:ea typeface="Source Han Sans KR" panose="020B0600000101010101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81C119-07AD-8037-8DE6-856DE618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954" y="4152900"/>
            <a:ext cx="3411037" cy="1608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D65C06-EB70-6F29-7680-454E84B2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69" y="4152900"/>
            <a:ext cx="3411037" cy="1604031"/>
          </a:xfrm>
          <a:prstGeom prst="rect">
            <a:avLst/>
          </a:prstGeom>
        </p:spPr>
      </p:pic>
      <p:pic>
        <p:nvPicPr>
          <p:cNvPr id="1028" name="Picture 4" descr="RISC-V와 5G · IoT의 시대, 새로운 도전의 시작 &lt; 칼럼 &lt; 오피니언 &lt; 기사본문 - 테크월드뉴스 - 쿤텍">
            <a:extLst>
              <a:ext uri="{FF2B5EF4-FFF2-40B4-BE49-F238E27FC236}">
                <a16:creationId xmlns:a16="http://schemas.microsoft.com/office/drawing/2014/main" id="{B7193B0E-8581-C3F6-DAE4-17E0A2F4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66" y="6648129"/>
            <a:ext cx="7213325" cy="20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351302-5308-94E7-E59F-D8F621F1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">
            <a:extLst>
              <a:ext uri="{FF2B5EF4-FFF2-40B4-BE49-F238E27FC236}">
                <a16:creationId xmlns:a16="http://schemas.microsoft.com/office/drawing/2014/main" id="{D0700A70-078C-2A67-1BB1-D047F4834087}"/>
              </a:ext>
            </a:extLst>
          </p:cNvPr>
          <p:cNvSpPr txBox="1"/>
          <p:nvPr/>
        </p:nvSpPr>
        <p:spPr>
          <a:xfrm>
            <a:off x="228600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6873F3D-AB53-0A3B-235B-11DFAAAFFFFD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A0EFE62-EAC6-D31B-8B47-97C55DA75BE2}"/>
              </a:ext>
            </a:extLst>
          </p:cNvPr>
          <p:cNvSpPr txBox="1"/>
          <p:nvPr/>
        </p:nvSpPr>
        <p:spPr>
          <a:xfrm>
            <a:off x="923831" y="765070"/>
            <a:ext cx="3876769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 </a:t>
            </a:r>
            <a:r>
              <a:rPr lang="ko-KR" altLang="en-US" sz="2499" b="1" smtClean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고찰</a:t>
            </a:r>
            <a:r>
              <a:rPr kumimoji="0" lang="ko-KR" altLang="en-US" sz="2499" b="1" i="0" u="none" strike="noStrike" kern="1200" cap="none" spc="0" normalizeH="0" baseline="0" noProof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088983D-AE95-3F23-51CF-F90E4101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905" y="2705099"/>
            <a:ext cx="6483295" cy="619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CA95C07A-C5B8-DDBB-AA70-1E0FEAD0D695}"/>
              </a:ext>
            </a:extLst>
          </p:cNvPr>
          <p:cNvSpPr txBox="1"/>
          <p:nvPr/>
        </p:nvSpPr>
        <p:spPr>
          <a:xfrm>
            <a:off x="762000" y="1751160"/>
            <a:ext cx="6629400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Single-Cycle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대한 이해와 기능 확장의 기대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2FD3F31-386F-37FC-5905-F29346AF3241}"/>
              </a:ext>
            </a:extLst>
          </p:cNvPr>
          <p:cNvSpPr txBox="1"/>
          <p:nvPr/>
        </p:nvSpPr>
        <p:spPr>
          <a:xfrm>
            <a:off x="9492356" y="9181575"/>
            <a:ext cx="6629400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Data Bus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확장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4340" name="Picture 4" descr="컴퓨터구조] #9 Pipeline">
            <a:extLst>
              <a:ext uri="{FF2B5EF4-FFF2-40B4-BE49-F238E27FC236}">
                <a16:creationId xmlns:a16="http://schemas.microsoft.com/office/drawing/2014/main" id="{9F5DD1F6-0738-A5D6-4099-62A8DDA6F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05101"/>
            <a:ext cx="7860424" cy="30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E81C844-A06E-4D33-95C6-8AD9D19BC0C7}"/>
              </a:ext>
            </a:extLst>
          </p:cNvPr>
          <p:cNvSpPr txBox="1"/>
          <p:nvPr/>
        </p:nvSpPr>
        <p:spPr>
          <a:xfrm>
            <a:off x="1818968" y="9181576"/>
            <a:ext cx="6629400" cy="43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Multi-Cycle / Pipelining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으로 업그레이드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5092B387-85D6-5F6A-EA8E-4ED683BB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83" y="5849411"/>
            <a:ext cx="785145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52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957235" y="4739544"/>
            <a:ext cx="844972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100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THANK YOU</a:t>
            </a:r>
            <a:endParaRPr lang="en-US" sz="10000" b="1" u="none" strike="noStrike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2094138" y="1866900"/>
            <a:ext cx="12764862" cy="5643024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"/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/>
          </a:p>
        </p:txBody>
      </p:sp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948484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 </a:t>
            </a:r>
            <a:r>
              <a:rPr lang="ko-KR" altLang="en-US" sz="2499" b="1" noProof="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블록도 </a:t>
            </a:r>
            <a:r>
              <a:rPr lang="en-US" altLang="ko-KR" sz="2499" b="1" noProof="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lang="ko-KR" altLang="en-US" sz="2499" b="1" noProof="0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회로도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06989E-F959-1B16-A6C1-9CA62183E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818" y="1407320"/>
            <a:ext cx="12770564" cy="84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4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"/>
          <p:cNvSpPr txBox="1"/>
          <p:nvPr/>
        </p:nvSpPr>
        <p:spPr>
          <a:xfrm>
            <a:off x="533400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2080050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2809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블록도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회로도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4CEF8A-6E65-334E-2C85-20A04508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69040"/>
            <a:ext cx="15158440" cy="70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2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54F16-1147-6EEF-BE95-C547F4E8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">
            <a:extLst>
              <a:ext uri="{FF2B5EF4-FFF2-40B4-BE49-F238E27FC236}">
                <a16:creationId xmlns:a16="http://schemas.microsoft.com/office/drawing/2014/main" id="{60BFCF3B-00A0-5901-509C-F5608D5CBF75}"/>
              </a:ext>
            </a:extLst>
          </p:cNvPr>
          <p:cNvSpPr txBox="1"/>
          <p:nvPr/>
        </p:nvSpPr>
        <p:spPr>
          <a:xfrm>
            <a:off x="533400" y="342900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3674CC8-3C5F-A50E-616B-C70318FA398F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45716AE-C91C-11EB-0F65-E2DA4FA98118}"/>
              </a:ext>
            </a:extLst>
          </p:cNvPr>
          <p:cNvSpPr txBox="1"/>
          <p:nvPr/>
        </p:nvSpPr>
        <p:spPr>
          <a:xfrm>
            <a:off x="12080050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0D447A5-F4C2-FB6A-5EAF-18336160F526}"/>
              </a:ext>
            </a:extLst>
          </p:cNvPr>
          <p:cNvSpPr txBox="1"/>
          <p:nvPr/>
        </p:nvSpPr>
        <p:spPr>
          <a:xfrm>
            <a:off x="923832" y="765070"/>
            <a:ext cx="2809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블록도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회로도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EC46D4-1554-30C7-8F58-68654FF9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862315"/>
            <a:ext cx="15180852" cy="70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88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"/>
          <p:cNvSpPr txBox="1"/>
          <p:nvPr/>
        </p:nvSpPr>
        <p:spPr>
          <a:xfrm>
            <a:off x="567016" y="332102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B6F207A1-6EA8-74C8-70F7-2AEDD9A5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5" y="1437988"/>
            <a:ext cx="13063855" cy="8362937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948484" y="6666891"/>
            <a:ext cx="2247971" cy="8430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lang="ko-KR" alt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rgbClr val="FF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5E2CB45-9AB8-4AB9-98B5-63AF5FEDFFBF}"/>
              </a:ext>
            </a:extLst>
          </p:cNvPr>
          <p:cNvCxnSpPr>
            <a:cxnSpLocks/>
          </p:cNvCxnSpPr>
          <p:nvPr/>
        </p:nvCxnSpPr>
        <p:spPr>
          <a:xfrm>
            <a:off x="5893886" y="5158171"/>
            <a:ext cx="3636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C72F37B-7EE6-E715-3375-BC75B044DBEF}"/>
              </a:ext>
            </a:extLst>
          </p:cNvPr>
          <p:cNvCxnSpPr>
            <a:cxnSpLocks/>
          </p:cNvCxnSpPr>
          <p:nvPr/>
        </p:nvCxnSpPr>
        <p:spPr>
          <a:xfrm>
            <a:off x="5913855" y="5171618"/>
            <a:ext cx="0" cy="7550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E5197B1-88B2-8F0D-A31B-BA3D12BD312B}"/>
              </a:ext>
            </a:extLst>
          </p:cNvPr>
          <p:cNvCxnSpPr>
            <a:cxnSpLocks/>
          </p:cNvCxnSpPr>
          <p:nvPr/>
        </p:nvCxnSpPr>
        <p:spPr>
          <a:xfrm>
            <a:off x="5913855" y="5926688"/>
            <a:ext cx="4704839" cy="134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669D2A6-6DCF-D3C6-79AB-265713BE35D6}"/>
              </a:ext>
            </a:extLst>
          </p:cNvPr>
          <p:cNvCxnSpPr>
            <a:cxnSpLocks/>
          </p:cNvCxnSpPr>
          <p:nvPr/>
        </p:nvCxnSpPr>
        <p:spPr>
          <a:xfrm>
            <a:off x="10618694" y="5926688"/>
            <a:ext cx="0" cy="4127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34F2203-460F-2678-CC8D-92A50D889131}"/>
              </a:ext>
            </a:extLst>
          </p:cNvPr>
          <p:cNvCxnSpPr>
            <a:cxnSpLocks/>
          </p:cNvCxnSpPr>
          <p:nvPr/>
        </p:nvCxnSpPr>
        <p:spPr>
          <a:xfrm>
            <a:off x="10601632" y="6352868"/>
            <a:ext cx="2187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A5C1CE5-9136-38AC-0899-F6B2435B9B22}"/>
              </a:ext>
            </a:extLst>
          </p:cNvPr>
          <p:cNvCxnSpPr>
            <a:cxnSpLocks/>
          </p:cNvCxnSpPr>
          <p:nvPr/>
        </p:nvCxnSpPr>
        <p:spPr>
          <a:xfrm>
            <a:off x="10896600" y="4395355"/>
            <a:ext cx="914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C0F3AEC-6254-EFC1-3F9A-11B7A51E40F4}"/>
              </a:ext>
            </a:extLst>
          </p:cNvPr>
          <p:cNvCxnSpPr>
            <a:cxnSpLocks/>
          </p:cNvCxnSpPr>
          <p:nvPr/>
        </p:nvCxnSpPr>
        <p:spPr>
          <a:xfrm>
            <a:off x="11811000" y="4395355"/>
            <a:ext cx="0" cy="13894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E72E231-07CD-2044-B8D5-B4D86A240A6A}"/>
              </a:ext>
            </a:extLst>
          </p:cNvPr>
          <p:cNvCxnSpPr>
            <a:cxnSpLocks/>
          </p:cNvCxnSpPr>
          <p:nvPr/>
        </p:nvCxnSpPr>
        <p:spPr>
          <a:xfrm flipH="1">
            <a:off x="11492345" y="5784833"/>
            <a:ext cx="3186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F3423C2-B04B-7857-08A0-E160913F29F0}"/>
              </a:ext>
            </a:extLst>
          </p:cNvPr>
          <p:cNvCxnSpPr>
            <a:cxnSpLocks/>
          </p:cNvCxnSpPr>
          <p:nvPr/>
        </p:nvCxnSpPr>
        <p:spPr>
          <a:xfrm flipV="1">
            <a:off x="8077198" y="3848101"/>
            <a:ext cx="1827988" cy="138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AA6527D-340E-6E9B-D150-4D64F77858B8}"/>
              </a:ext>
            </a:extLst>
          </p:cNvPr>
          <p:cNvCxnSpPr>
            <a:cxnSpLocks/>
          </p:cNvCxnSpPr>
          <p:nvPr/>
        </p:nvCxnSpPr>
        <p:spPr>
          <a:xfrm flipV="1">
            <a:off x="9197422" y="4801659"/>
            <a:ext cx="740320" cy="93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A74A501-2AE3-8555-4AEE-84D20F92FF62}"/>
              </a:ext>
            </a:extLst>
          </p:cNvPr>
          <p:cNvCxnSpPr>
            <a:cxnSpLocks/>
          </p:cNvCxnSpPr>
          <p:nvPr/>
        </p:nvCxnSpPr>
        <p:spPr>
          <a:xfrm>
            <a:off x="8077198" y="4637810"/>
            <a:ext cx="7620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49D64AB-34F9-F186-7851-9053A9596903}"/>
              </a:ext>
            </a:extLst>
          </p:cNvPr>
          <p:cNvSpPr/>
          <p:nvPr/>
        </p:nvSpPr>
        <p:spPr>
          <a:xfrm>
            <a:off x="6221718" y="3123646"/>
            <a:ext cx="1855479" cy="2580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66C5736F-83BE-E9B4-54AC-037407FDAAFC}"/>
              </a:ext>
            </a:extLst>
          </p:cNvPr>
          <p:cNvGrpSpPr/>
          <p:nvPr/>
        </p:nvGrpSpPr>
        <p:grpSpPr>
          <a:xfrm>
            <a:off x="9909749" y="3480955"/>
            <a:ext cx="999890" cy="1662545"/>
            <a:chOff x="9716599" y="3480955"/>
            <a:chExt cx="999891" cy="1662545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2479F1D7-EA34-2F99-928D-1C6EA3DE16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6599" y="4757693"/>
              <a:ext cx="995084" cy="3563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5D4AC41-164D-79D4-094D-D1C5C01A49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3600" y="4166755"/>
              <a:ext cx="228600" cy="152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83F6673-71B8-0BF3-E036-83B8A361F706}"/>
                </a:ext>
              </a:extLst>
            </p:cNvPr>
            <p:cNvGrpSpPr/>
            <p:nvPr/>
          </p:nvGrpSpPr>
          <p:grpSpPr>
            <a:xfrm>
              <a:off x="9721083" y="3480955"/>
              <a:ext cx="995407" cy="1662545"/>
              <a:chOff x="9721083" y="3480955"/>
              <a:chExt cx="995407" cy="1662545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AC9B51C1-F601-4162-DA71-63766E627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9745" y="3480955"/>
                <a:ext cx="0" cy="6858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368E0667-BCFA-D836-9B1F-0D419C95A8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1083" y="4499265"/>
                <a:ext cx="13855" cy="64423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ADA60F9B-ADE4-99F9-B99A-E3A1C3BE95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890" y="3494810"/>
                <a:ext cx="990600" cy="36714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0CE1BAC7-47C7-F2B2-C315-CA5EC1943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6490" y="3861955"/>
                <a:ext cx="0" cy="94903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DF1059F9-AC91-1252-33F8-F3ECE9931E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39745" y="4319155"/>
                <a:ext cx="242455" cy="18011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F9E9DD8-D1AD-77F2-27C8-43E11198D040}"/>
              </a:ext>
            </a:extLst>
          </p:cNvPr>
          <p:cNvSpPr/>
          <p:nvPr/>
        </p:nvSpPr>
        <p:spPr>
          <a:xfrm>
            <a:off x="3256716" y="3485873"/>
            <a:ext cx="1446903" cy="2540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BD04522-EA57-BCB0-9586-B60FFAC57D0B}"/>
              </a:ext>
            </a:extLst>
          </p:cNvPr>
          <p:cNvCxnSpPr>
            <a:cxnSpLocks/>
          </p:cNvCxnSpPr>
          <p:nvPr/>
        </p:nvCxnSpPr>
        <p:spPr>
          <a:xfrm>
            <a:off x="4730514" y="4222175"/>
            <a:ext cx="100445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C9F0241-FA7A-9EC1-04DE-95642A754E45}"/>
              </a:ext>
            </a:extLst>
          </p:cNvPr>
          <p:cNvCxnSpPr>
            <a:cxnSpLocks/>
          </p:cNvCxnSpPr>
          <p:nvPr/>
        </p:nvCxnSpPr>
        <p:spPr>
          <a:xfrm>
            <a:off x="5791200" y="4637810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EF9B390-BC58-DEAE-A50A-810DDB06A944}"/>
              </a:ext>
            </a:extLst>
          </p:cNvPr>
          <p:cNvCxnSpPr>
            <a:cxnSpLocks/>
          </p:cNvCxnSpPr>
          <p:nvPr/>
        </p:nvCxnSpPr>
        <p:spPr>
          <a:xfrm>
            <a:off x="5791200" y="4222175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3F12E15-C85D-19EC-324D-4E14861458EC}"/>
              </a:ext>
            </a:extLst>
          </p:cNvPr>
          <p:cNvCxnSpPr>
            <a:cxnSpLocks/>
          </p:cNvCxnSpPr>
          <p:nvPr/>
        </p:nvCxnSpPr>
        <p:spPr>
          <a:xfrm>
            <a:off x="5791200" y="3775364"/>
            <a:ext cx="45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AB8BA744-3EC4-B516-FF7F-54731CCF32D6}"/>
              </a:ext>
            </a:extLst>
          </p:cNvPr>
          <p:cNvCxnSpPr>
            <a:cxnSpLocks/>
          </p:cNvCxnSpPr>
          <p:nvPr/>
        </p:nvCxnSpPr>
        <p:spPr>
          <a:xfrm>
            <a:off x="5779596" y="3775364"/>
            <a:ext cx="0" cy="8430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13F2C08E-ADB3-49E5-4709-74E2CC737D2B}"/>
              </a:ext>
            </a:extLst>
          </p:cNvPr>
          <p:cNvCxnSpPr>
            <a:cxnSpLocks/>
          </p:cNvCxnSpPr>
          <p:nvPr/>
        </p:nvCxnSpPr>
        <p:spPr>
          <a:xfrm flipH="1">
            <a:off x="10814234" y="5448302"/>
            <a:ext cx="709487" cy="2563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962971A-4D57-99A9-DFF5-F570C38C175C}"/>
              </a:ext>
            </a:extLst>
          </p:cNvPr>
          <p:cNvCxnSpPr>
            <a:cxnSpLocks/>
          </p:cNvCxnSpPr>
          <p:nvPr/>
        </p:nvCxnSpPr>
        <p:spPr>
          <a:xfrm>
            <a:off x="11506200" y="5448302"/>
            <a:ext cx="0" cy="18287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ED0AAE84-E5E9-4F6C-FDD6-36C0C0810135}"/>
              </a:ext>
            </a:extLst>
          </p:cNvPr>
          <p:cNvCxnSpPr>
            <a:cxnSpLocks/>
          </p:cNvCxnSpPr>
          <p:nvPr/>
        </p:nvCxnSpPr>
        <p:spPr>
          <a:xfrm flipH="1" flipV="1">
            <a:off x="10829251" y="7034367"/>
            <a:ext cx="690805" cy="228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82A0D77F-318B-F73E-5BEC-DE6F2FB27110}"/>
              </a:ext>
            </a:extLst>
          </p:cNvPr>
          <p:cNvCxnSpPr>
            <a:cxnSpLocks/>
          </p:cNvCxnSpPr>
          <p:nvPr/>
        </p:nvCxnSpPr>
        <p:spPr>
          <a:xfrm>
            <a:off x="10820400" y="5704610"/>
            <a:ext cx="0" cy="13438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0A98B0BB-33A7-5BAE-233D-30DAB2294E22}"/>
              </a:ext>
            </a:extLst>
          </p:cNvPr>
          <p:cNvCxnSpPr>
            <a:cxnSpLocks/>
          </p:cNvCxnSpPr>
          <p:nvPr/>
        </p:nvCxnSpPr>
        <p:spPr>
          <a:xfrm>
            <a:off x="8951258" y="4448126"/>
            <a:ext cx="1" cy="7234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47D5FA80-8058-7CB3-8917-DF9D98A23156}"/>
              </a:ext>
            </a:extLst>
          </p:cNvPr>
          <p:cNvCxnSpPr>
            <a:cxnSpLocks/>
          </p:cNvCxnSpPr>
          <p:nvPr/>
        </p:nvCxnSpPr>
        <p:spPr>
          <a:xfrm>
            <a:off x="9206386" y="4619148"/>
            <a:ext cx="0" cy="3532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DC4E5206-3FE9-0A6C-106C-10B9B85E143B}"/>
              </a:ext>
            </a:extLst>
          </p:cNvPr>
          <p:cNvCxnSpPr>
            <a:cxnSpLocks/>
          </p:cNvCxnSpPr>
          <p:nvPr/>
        </p:nvCxnSpPr>
        <p:spPr>
          <a:xfrm>
            <a:off x="8951258" y="4457457"/>
            <a:ext cx="268942" cy="189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2D421144-D6D5-AB47-51D8-BA210FF3A5AD}"/>
              </a:ext>
            </a:extLst>
          </p:cNvPr>
          <p:cNvCxnSpPr>
            <a:cxnSpLocks/>
          </p:cNvCxnSpPr>
          <p:nvPr/>
        </p:nvCxnSpPr>
        <p:spPr>
          <a:xfrm flipV="1">
            <a:off x="8968822" y="4954875"/>
            <a:ext cx="228600" cy="1927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">
            <a:extLst>
              <a:ext uri="{FF2B5EF4-FFF2-40B4-BE49-F238E27FC236}">
                <a16:creationId xmlns:a16="http://schemas.microsoft.com/office/drawing/2014/main" id="{20181114-40A0-3F6A-2A20-2994FF4C2092}"/>
              </a:ext>
            </a:extLst>
          </p:cNvPr>
          <p:cNvSpPr txBox="1"/>
          <p:nvPr/>
        </p:nvSpPr>
        <p:spPr>
          <a:xfrm>
            <a:off x="13335000" y="9243481"/>
            <a:ext cx="2514601" cy="415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ctr">
              <a:lnSpc>
                <a:spcPts val="3749"/>
              </a:lnSpc>
              <a:spcBef>
                <a:spcPct val="0"/>
              </a:spcBef>
              <a:defRPr/>
            </a:pPr>
            <a:r>
              <a:rPr lang="en-US" b="1" noProof="0" dirty="0" err="1" smtClean="0">
                <a:solidFill>
                  <a:srgbClr val="FF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rd</a:t>
            </a:r>
            <a:r>
              <a:rPr lang="en-US" b="1" noProof="0" dirty="0" smtClean="0">
                <a:solidFill>
                  <a:srgbClr val="FF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= rs1   ALU   rs2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20523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1B7BF1-B85D-2B29-E862-C56E8FE1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705F17E5-E0C7-07DF-CDE0-615A35869F74}"/>
              </a:ext>
            </a:extLst>
          </p:cNvPr>
          <p:cNvSpPr txBox="1"/>
          <p:nvPr/>
        </p:nvSpPr>
        <p:spPr>
          <a:xfrm>
            <a:off x="533400" y="342901"/>
            <a:ext cx="17297401" cy="9601200"/>
          </a:xfrm>
          <a:prstGeom prst="rect">
            <a:avLst/>
          </a:prstGeom>
          <a:solidFill>
            <a:srgbClr val="F5F5F5"/>
          </a:solidFill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827CA62-F48B-ABBE-AA7D-10647DFB40CE}"/>
              </a:ext>
            </a:extLst>
          </p:cNvPr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73919AE-101D-743A-D30C-B94C63650CA6}"/>
              </a:ext>
            </a:extLst>
          </p:cNvPr>
          <p:cNvSpPr txBox="1"/>
          <p:nvPr/>
        </p:nvSpPr>
        <p:spPr>
          <a:xfrm>
            <a:off x="923832" y="765070"/>
            <a:ext cx="50959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Type</a:t>
            </a:r>
            <a:r>
              <a:rPr kumimoji="0" lang="ko-KR" altLang="en-US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별 설명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</a:t>
            </a:r>
            <a:r>
              <a:rPr kumimoji="0" lang="en-US" altLang="ko-KR" sz="2499" b="1" i="0" u="none" strike="noStrike" kern="1200" cap="none" spc="0" normalizeH="0" baseline="0" noProof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-Type)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4" name="그림 43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66925F-7395-1C02-244F-6B908F47B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92" y="4462226"/>
            <a:ext cx="9961817" cy="48735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741016-610A-ECDD-F8A6-822D5DF76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170" y="2705100"/>
            <a:ext cx="10238003" cy="200991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EDC0677-FD1C-F231-D706-8E1E5D489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55509" y="2160915"/>
            <a:ext cx="10461109" cy="702118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F6888C-44A6-091E-0E64-06949072D32C}"/>
              </a:ext>
            </a:extLst>
          </p:cNvPr>
          <p:cNvGrpSpPr/>
          <p:nvPr/>
        </p:nvGrpSpPr>
        <p:grpSpPr>
          <a:xfrm>
            <a:off x="1715753" y="3901018"/>
            <a:ext cx="866642" cy="1350229"/>
            <a:chOff x="9699660" y="3544077"/>
            <a:chExt cx="866642" cy="135022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AA37D21-C642-A4A9-20FD-F687CB2B2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9660" y="4572188"/>
              <a:ext cx="866642" cy="3221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ADDED5D-DE1B-0E27-36B5-754033E77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35317" y="4082967"/>
              <a:ext cx="200494" cy="14113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2320A0D-4685-B029-7180-65FEBD6DEC9B}"/>
                </a:ext>
              </a:extLst>
            </p:cNvPr>
            <p:cNvGrpSpPr/>
            <p:nvPr/>
          </p:nvGrpSpPr>
          <p:grpSpPr>
            <a:xfrm>
              <a:off x="9712036" y="3544077"/>
              <a:ext cx="854266" cy="1350229"/>
              <a:chOff x="9712036" y="3544077"/>
              <a:chExt cx="854266" cy="1350229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F088F986-8E13-7839-C769-1ED44FA7B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890" y="3553504"/>
                <a:ext cx="0" cy="53427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DA6380CD-A12F-FEEA-A199-D816F02D4B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5890" y="4358073"/>
                <a:ext cx="0" cy="53623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C9A40BBA-5A8B-5A69-0688-24A3783670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2036" y="3544077"/>
                <a:ext cx="854266" cy="30057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DE3514A-C885-45DB-D075-CA41B0D0E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8019" y="3861955"/>
                <a:ext cx="0" cy="7239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3AE2838-9750-869C-B85C-32FE025FC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35317" y="4233528"/>
                <a:ext cx="204583" cy="14287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">
            <a:extLst>
              <a:ext uri="{FF2B5EF4-FFF2-40B4-BE49-F238E27FC236}">
                <a16:creationId xmlns:a16="http://schemas.microsoft.com/office/drawing/2014/main" id="{1E1DF044-128F-650A-32F7-066B3DB519EB}"/>
              </a:ext>
            </a:extLst>
          </p:cNvPr>
          <p:cNvSpPr txBox="1"/>
          <p:nvPr/>
        </p:nvSpPr>
        <p:spPr>
          <a:xfrm>
            <a:off x="7010400" y="2070512"/>
            <a:ext cx="69342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99" b="1" i="0" u="none" strike="noStrike" kern="1200" cap="none" spc="0" normalizeH="0" baseline="0" dirty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ALU Function </a:t>
            </a:r>
            <a:r>
              <a:rPr kumimoji="0" lang="en-US" sz="2499" b="1" i="0" u="none" strike="noStrike" kern="1200" cap="none" spc="0" normalizeH="0" baseline="0" dirty="0" smtClean="0">
                <a:ln>
                  <a:noFill/>
                </a:ln>
                <a:solidFill>
                  <a:srgbClr val="090807"/>
                </a:solidFill>
                <a:effectLst/>
                <a:uLnTx/>
                <a:uFillTx/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</a:t>
            </a:r>
            <a:r>
              <a:rPr lang="en-US" sz="2499" b="1" dirty="0" smtClean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ntrol (Func3 &amp; Func7[5])</a:t>
            </a:r>
            <a:endParaRPr kumimoji="0" lang="en-US" sz="2499" b="1" i="0" u="none" strike="noStrike" kern="1200" cap="none" spc="0" normalizeH="0" baseline="0" noProof="0" dirty="0">
              <a:ln>
                <a:noFill/>
              </a:ln>
              <a:solidFill>
                <a:srgbClr val="090807"/>
              </a:solidFill>
              <a:effectLst/>
              <a:uLnTx/>
              <a:uFillTx/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DFFC73C-4CE6-9C02-C10E-7A153E091D90}"/>
              </a:ext>
            </a:extLst>
          </p:cNvPr>
          <p:cNvCxnSpPr>
            <a:cxnSpLocks/>
          </p:cNvCxnSpPr>
          <p:nvPr/>
        </p:nvCxnSpPr>
        <p:spPr>
          <a:xfrm>
            <a:off x="2568540" y="4669986"/>
            <a:ext cx="72191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082DEB3-738F-6034-B40A-860BF0B056BF}"/>
              </a:ext>
            </a:extLst>
          </p:cNvPr>
          <p:cNvSpPr/>
          <p:nvPr/>
        </p:nvSpPr>
        <p:spPr>
          <a:xfrm>
            <a:off x="12413881" y="2859391"/>
            <a:ext cx="1302348" cy="1726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C92D006-48C2-1219-BF66-11616B971AEB}"/>
              </a:ext>
            </a:extLst>
          </p:cNvPr>
          <p:cNvSpPr/>
          <p:nvPr/>
        </p:nvSpPr>
        <p:spPr>
          <a:xfrm>
            <a:off x="7890165" y="3681844"/>
            <a:ext cx="228600" cy="8903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188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1413</Words>
  <Application>Microsoft Office PowerPoint</Application>
  <PresentationFormat>사용자 지정</PresentationFormat>
  <Paragraphs>228</Paragraphs>
  <Slides>41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Raleway Bold</vt:lpstr>
      <vt:lpstr>Calibri</vt:lpstr>
      <vt:lpstr>Wingdings</vt:lpstr>
      <vt:lpstr>Source Han Sans KR Bold</vt:lpstr>
      <vt:lpstr>Source Han Sans KR</vt:lpstr>
      <vt:lpstr>맑은 고딕</vt:lpstr>
      <vt:lpstr>Raleway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dc:creator>kccistc</dc:creator>
  <cp:lastModifiedBy>kccistc</cp:lastModifiedBy>
  <cp:revision>109</cp:revision>
  <dcterms:created xsi:type="dcterms:W3CDTF">2006-08-16T00:00:00Z</dcterms:created>
  <dcterms:modified xsi:type="dcterms:W3CDTF">2025-04-15T01:17:48Z</dcterms:modified>
  <dc:identifier>DAGhmHQAyGc</dc:identifier>
</cp:coreProperties>
</file>